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3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4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5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9" r:id="rId1"/>
    <p:sldMasterId id="2147483709" r:id="rId2"/>
    <p:sldMasterId id="2147483668" r:id="rId3"/>
    <p:sldMasterId id="2147483749" r:id="rId4"/>
    <p:sldMasterId id="2147483769" r:id="rId5"/>
    <p:sldMasterId id="2147483689" r:id="rId6"/>
  </p:sldMasterIdLst>
  <p:notesMasterIdLst>
    <p:notesMasterId r:id="rId9"/>
  </p:notesMasterIdLst>
  <p:handoutMasterIdLst>
    <p:handoutMasterId r:id="rId10"/>
  </p:handoutMasterIdLst>
  <p:sldIdLst>
    <p:sldId id="273" r:id="rId7"/>
    <p:sldId id="274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4E5D"/>
    <a:srgbClr val="826DAF"/>
    <a:srgbClr val="0745AB"/>
    <a:srgbClr val="61171F"/>
    <a:srgbClr val="302162"/>
    <a:srgbClr val="D0D4D5"/>
    <a:srgbClr val="D0D4D7"/>
    <a:srgbClr val="454545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75" autoAdjust="0"/>
    <p:restoredTop sz="98614" autoAdjust="0"/>
  </p:normalViewPr>
  <p:slideViewPr>
    <p:cSldViewPr snapToGrid="0" snapToObjects="1">
      <p:cViewPr varScale="1">
        <p:scale>
          <a:sx n="111" d="100"/>
          <a:sy n="111" d="100"/>
        </p:scale>
        <p:origin x="-930" y="-90"/>
      </p:cViewPr>
      <p:guideLst>
        <p:guide orient="horz" pos="2167"/>
        <p:guide pos="28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3F295C-2931-8847-9516-34865F1616ED}" type="datetime1">
              <a:rPr lang="en-US" smtClean="0"/>
              <a:t>1/25/2016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7E6E25-EFE6-9749-B9A7-44B8B6B338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07087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837A30-794A-5940-B8DE-EA7B2634F3B8}" type="datetime1">
              <a:rPr lang="en-US" smtClean="0"/>
              <a:t>1/25/2016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9E4248-2355-5D45-BB27-FFAA52A79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03442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9768" y="5056631"/>
            <a:ext cx="5577840" cy="740664"/>
          </a:xfrm>
          <a:prstGeom prst="rect">
            <a:avLst/>
          </a:prstGeom>
        </p:spPr>
        <p:txBody>
          <a:bodyPr t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300" spc="-20" baseline="0">
                <a:solidFill>
                  <a:schemeClr val="tx1"/>
                </a:solidFill>
                <a:latin typeface="GE Inspira Pitch"/>
                <a:cs typeface="GE Inspira Pitch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add subtitle</a:t>
            </a:r>
            <a:br>
              <a:rPr lang="en-US" dirty="0" smtClean="0"/>
            </a:br>
            <a:r>
              <a:rPr lang="en-US" dirty="0" smtClean="0"/>
              <a:t>Month XX, 201X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-909898" y="280576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11480" y="3319272"/>
            <a:ext cx="8311896" cy="1618488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ct val="90000"/>
              </a:lnSpc>
              <a:defRPr sz="4800" spc="-100" baseline="0">
                <a:latin typeface="GE Inspira Pitch"/>
                <a:cs typeface="GE Inspira Pitch"/>
              </a:defRPr>
            </a:lvl1pPr>
          </a:lstStyle>
          <a:p>
            <a:r>
              <a:rPr lang="en-US" dirty="0" smtClean="0"/>
              <a:t>Click to add title</a:t>
            </a:r>
            <a:br>
              <a:rPr lang="en-US" dirty="0" smtClean="0"/>
            </a:br>
            <a:r>
              <a:rPr lang="en-US" dirty="0" smtClean="0"/>
              <a:t>(two lines maximum)</a:t>
            </a:r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425566" y="6217840"/>
            <a:ext cx="4066897" cy="41969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sz="1600" b="1" dirty="0" smtClean="0">
                <a:solidFill>
                  <a:schemeClr val="tx2"/>
                </a:solidFill>
                <a:latin typeface="GE Inspira Pitch"/>
                <a:cs typeface="GE Inspira Pitch"/>
              </a:rPr>
              <a:t>Imagination </a:t>
            </a:r>
            <a:r>
              <a:rPr lang="en-US" sz="1600" b="1" dirty="0">
                <a:solidFill>
                  <a:schemeClr val="tx2"/>
                </a:solidFill>
                <a:latin typeface="GE Inspira Pitch"/>
                <a:cs typeface="GE Inspira Pitch"/>
              </a:rPr>
              <a:t>at </a:t>
            </a:r>
            <a:r>
              <a:rPr lang="en-US" sz="1600" b="1" dirty="0" smtClean="0">
                <a:solidFill>
                  <a:schemeClr val="tx2"/>
                </a:solidFill>
                <a:latin typeface="GE Inspira Pitch"/>
                <a:cs typeface="GE Inspira Pitch"/>
              </a:rPr>
              <a:t>work.</a:t>
            </a:r>
            <a:endParaRPr lang="en-US" sz="1600" b="1" dirty="0">
              <a:solidFill>
                <a:schemeClr val="tx2"/>
              </a:solidFill>
              <a:latin typeface="GE Inspira Pitch"/>
              <a:cs typeface="GE Inspira Pitch"/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-909898" y="280576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7" name="Picture 16" descr="GE_motion_pattern_New_RGB_4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6" t="45672" r="36705"/>
          <a:stretch/>
        </p:blipFill>
        <p:spPr>
          <a:xfrm>
            <a:off x="0" y="-1"/>
            <a:ext cx="9144000" cy="2439027"/>
          </a:xfrm>
          <a:prstGeom prst="rect">
            <a:avLst/>
          </a:prstGeom>
        </p:spPr>
      </p:pic>
      <p:pic>
        <p:nvPicPr>
          <p:cNvPr id="2" name="Picture 1" descr="Monogram_orange_sm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1424" y="621792"/>
            <a:ext cx="1828800" cy="1828800"/>
          </a:xfrm>
          <a:prstGeom prst="rect">
            <a:avLst/>
          </a:prstGeom>
        </p:spPr>
      </p:pic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66463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956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onogram_ART_end slide2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5"/>
          <a:stretch/>
        </p:blipFill>
        <p:spPr>
          <a:xfrm>
            <a:off x="0" y="2282952"/>
            <a:ext cx="5717836" cy="2292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09847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9768" y="5056631"/>
            <a:ext cx="5577840" cy="740664"/>
          </a:xfrm>
          <a:prstGeom prst="rect">
            <a:avLst/>
          </a:prstGeom>
        </p:spPr>
        <p:txBody>
          <a:bodyPr t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300" spc="-20" baseline="0">
                <a:solidFill>
                  <a:schemeClr val="tx1"/>
                </a:solidFill>
                <a:latin typeface="GE Inspira Pitch"/>
                <a:cs typeface="GE Inspira Pitch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add subtitle</a:t>
            </a:r>
            <a:br>
              <a:rPr lang="en-US" dirty="0" smtClean="0"/>
            </a:br>
            <a:r>
              <a:rPr lang="en-US" dirty="0" smtClean="0"/>
              <a:t>Month XX, 201X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-909898" y="280576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11480" y="3319272"/>
            <a:ext cx="8311896" cy="1618488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ct val="90000"/>
              </a:lnSpc>
              <a:defRPr sz="4800" spc="-100" baseline="0">
                <a:latin typeface="GE Inspira Pitch"/>
                <a:cs typeface="GE Inspira Pitch"/>
              </a:defRPr>
            </a:lvl1pPr>
          </a:lstStyle>
          <a:p>
            <a:r>
              <a:rPr lang="en-US" dirty="0" smtClean="0"/>
              <a:t>Click to add title</a:t>
            </a:r>
            <a:br>
              <a:rPr lang="en-US" dirty="0" smtClean="0"/>
            </a:br>
            <a:r>
              <a:rPr lang="en-US" dirty="0" smtClean="0"/>
              <a:t>(two lines maximum)</a:t>
            </a:r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425566" y="6217840"/>
            <a:ext cx="4066897" cy="41969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sz="1600" b="1" dirty="0" smtClean="0">
                <a:solidFill>
                  <a:schemeClr val="tx2"/>
                </a:solidFill>
                <a:latin typeface="GE Inspira Pitch"/>
                <a:cs typeface="GE Inspira Pitch"/>
              </a:rPr>
              <a:t>Imagination </a:t>
            </a:r>
            <a:r>
              <a:rPr lang="en-US" sz="1600" b="1" dirty="0">
                <a:solidFill>
                  <a:schemeClr val="tx2"/>
                </a:solidFill>
                <a:latin typeface="GE Inspira Pitch"/>
                <a:cs typeface="GE Inspira Pitch"/>
              </a:rPr>
              <a:t>at </a:t>
            </a:r>
            <a:r>
              <a:rPr lang="en-US" sz="1600" b="1" dirty="0" smtClean="0">
                <a:solidFill>
                  <a:schemeClr val="tx2"/>
                </a:solidFill>
                <a:latin typeface="GE Inspira Pitch"/>
                <a:cs typeface="GE Inspira Pitch"/>
              </a:rPr>
              <a:t>work.</a:t>
            </a:r>
            <a:endParaRPr lang="en-US" sz="1600" b="1" dirty="0">
              <a:solidFill>
                <a:schemeClr val="tx2"/>
              </a:solidFill>
              <a:latin typeface="GE Inspira Pitch"/>
              <a:cs typeface="GE Inspira Pitch"/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-909898" y="280576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5" name="Picture 14" descr="GE_motion_pattern_New_RGB_6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13" r="10404" b="44718"/>
          <a:stretch/>
        </p:blipFill>
        <p:spPr>
          <a:xfrm flipV="1">
            <a:off x="0" y="-1"/>
            <a:ext cx="9144000" cy="3032970"/>
          </a:xfrm>
          <a:prstGeom prst="rect">
            <a:avLst/>
          </a:prstGeom>
        </p:spPr>
      </p:pic>
      <p:pic>
        <p:nvPicPr>
          <p:cNvPr id="2" name="Picture 1" descr="Monogram_gray_sm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8960" y="740664"/>
            <a:ext cx="1828800" cy="1828800"/>
          </a:xfrm>
          <a:prstGeom prst="rect">
            <a:avLst/>
          </a:prstGeom>
        </p:spPr>
      </p:pic>
      <p:sp>
        <p:nvSpPr>
          <p:cNvPr id="13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3252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E_motion_pattern_RGB_Gray_Artboard 3a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50"/>
          <a:stretch/>
        </p:blipFill>
        <p:spPr>
          <a:xfrm>
            <a:off x="6895252" y="950976"/>
            <a:ext cx="1828800" cy="5907024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9768" y="5056631"/>
            <a:ext cx="5577840" cy="740664"/>
          </a:xfrm>
          <a:prstGeom prst="rect">
            <a:avLst/>
          </a:prstGeom>
        </p:spPr>
        <p:txBody>
          <a:bodyPr t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300" spc="-20" baseline="0">
                <a:solidFill>
                  <a:schemeClr val="tx1"/>
                </a:solidFill>
                <a:latin typeface="GE Inspira Pitch"/>
                <a:cs typeface="GE Inspira Pitch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add subtitle</a:t>
            </a:r>
            <a:br>
              <a:rPr lang="en-US" dirty="0" smtClean="0"/>
            </a:br>
            <a:r>
              <a:rPr lang="en-US" dirty="0" smtClean="0"/>
              <a:t>Month XX, 201X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-909898" y="280576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11480" y="3319272"/>
            <a:ext cx="8311896" cy="1618488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ct val="90000"/>
              </a:lnSpc>
              <a:defRPr sz="4800" spc="-100" baseline="0">
                <a:latin typeface="GE Inspira Pitch"/>
                <a:cs typeface="GE Inspira Pitch"/>
              </a:defRPr>
            </a:lvl1pPr>
          </a:lstStyle>
          <a:p>
            <a:r>
              <a:rPr lang="en-US" dirty="0" smtClean="0"/>
              <a:t>Click to add title</a:t>
            </a:r>
            <a:br>
              <a:rPr lang="en-US" dirty="0" smtClean="0"/>
            </a:br>
            <a:r>
              <a:rPr lang="en-US" dirty="0" smtClean="0"/>
              <a:t>(two lines maximum)</a:t>
            </a:r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425566" y="6217840"/>
            <a:ext cx="4066897" cy="41969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sz="1600" b="1" dirty="0" smtClean="0">
                <a:solidFill>
                  <a:schemeClr val="tx2"/>
                </a:solidFill>
                <a:latin typeface="GE Inspira Pitch"/>
                <a:cs typeface="GE Inspira Pitch"/>
              </a:rPr>
              <a:t>Imagination </a:t>
            </a:r>
            <a:r>
              <a:rPr lang="en-US" sz="1600" b="1" dirty="0">
                <a:solidFill>
                  <a:schemeClr val="tx2"/>
                </a:solidFill>
                <a:latin typeface="GE Inspira Pitch"/>
                <a:cs typeface="GE Inspira Pitch"/>
              </a:rPr>
              <a:t>at </a:t>
            </a:r>
            <a:r>
              <a:rPr lang="en-US" sz="1600" b="1" dirty="0" smtClean="0">
                <a:solidFill>
                  <a:schemeClr val="tx2"/>
                </a:solidFill>
                <a:latin typeface="GE Inspira Pitch"/>
                <a:cs typeface="GE Inspira Pitch"/>
              </a:rPr>
              <a:t>work.</a:t>
            </a:r>
            <a:endParaRPr lang="en-US" sz="1600" b="1" dirty="0">
              <a:solidFill>
                <a:schemeClr val="tx2"/>
              </a:solidFill>
              <a:latin typeface="GE Inspira Pitch"/>
              <a:cs typeface="GE Inspira Pitch"/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-909898" y="280576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6695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479" y="1536192"/>
            <a:ext cx="8308375" cy="1508760"/>
          </a:xfrm>
        </p:spPr>
        <p:txBody>
          <a:bodyPr/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add title</a:t>
            </a:r>
            <a:br>
              <a:rPr lang="en-US" dirty="0" smtClean="0"/>
            </a:br>
            <a:r>
              <a:rPr lang="en-US" dirty="0" smtClean="0"/>
              <a:t>(two lines maximum)</a:t>
            </a:r>
            <a:endParaRPr lang="en-US" dirty="0"/>
          </a:p>
        </p:txBody>
      </p:sp>
      <p:pic>
        <p:nvPicPr>
          <p:cNvPr id="7" name="Picture 6" descr="Monogram_PPT_small_whit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" y="6217920"/>
            <a:ext cx="457200" cy="457200"/>
          </a:xfrm>
          <a:prstGeom prst="rect">
            <a:avLst/>
          </a:prstGeom>
        </p:spPr>
      </p:pic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rgbClr val="FFFFFF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256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6858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insert headline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03021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w/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536192"/>
            <a:ext cx="9144000" cy="532180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3001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w/ Title &amp;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536192"/>
            <a:ext cx="9144000" cy="449884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1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2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1813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alf Text - Half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4" name="Picture Placeholder 3"/>
          <p:cNvSpPr>
            <a:spLocks noGrp="1" noChangeAspect="1"/>
          </p:cNvSpPr>
          <p:nvPr>
            <p:ph type="pic" sz="quarter" idx="10"/>
          </p:nvPr>
        </p:nvSpPr>
        <p:spPr>
          <a:xfrm>
            <a:off x="0" y="1536192"/>
            <a:ext cx="4498848" cy="449884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59" name="Text Placeholder 58"/>
          <p:cNvSpPr>
            <a:spLocks noGrp="1"/>
          </p:cNvSpPr>
          <p:nvPr>
            <p:ph type="body" sz="quarter" idx="11" hasCustomPrompt="1"/>
          </p:nvPr>
        </p:nvSpPr>
        <p:spPr>
          <a:xfrm>
            <a:off x="4626864" y="1536192"/>
            <a:ext cx="4096512" cy="4498848"/>
          </a:xfrm>
        </p:spPr>
        <p:txBody>
          <a:bodyPr lIns="182880"/>
          <a:lstStyle>
            <a:lvl1pPr marL="0">
              <a:lnSpc>
                <a:spcPts val="2580"/>
              </a:lnSpc>
              <a:defRPr sz="2150" baseline="0">
                <a:solidFill>
                  <a:schemeClr val="tx1"/>
                </a:solidFill>
              </a:defRPr>
            </a:lvl1pPr>
            <a:lvl2pPr>
              <a:lnSpc>
                <a:spcPts val="2580"/>
              </a:lnSpc>
              <a:defRPr sz="2150">
                <a:solidFill>
                  <a:schemeClr val="tx1"/>
                </a:solidFill>
              </a:defRPr>
            </a:lvl2pPr>
            <a:lvl3pPr marL="182880" indent="-182880">
              <a:lnSpc>
                <a:spcPts val="2580"/>
              </a:lnSpc>
              <a:defRPr sz="2150">
                <a:solidFill>
                  <a:schemeClr val="tx1"/>
                </a:solidFill>
              </a:defRPr>
            </a:lvl3pPr>
            <a:lvl4pPr marL="274320" indent="-91440">
              <a:lnSpc>
                <a:spcPts val="2580"/>
              </a:lnSpc>
              <a:buFont typeface="Arial"/>
              <a:buChar char="•"/>
              <a:defRPr sz="1750"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First level copy </a:t>
            </a:r>
          </a:p>
          <a:p>
            <a:pPr lvl="1"/>
            <a:r>
              <a:rPr lang="en-US" dirty="0" smtClean="0"/>
              <a:t>First level bullet</a:t>
            </a:r>
          </a:p>
          <a:p>
            <a:pPr lvl="2"/>
            <a:r>
              <a:rPr lang="en-US" dirty="0" smtClean="0"/>
              <a:t>Second level bullet</a:t>
            </a:r>
          </a:p>
          <a:p>
            <a:pPr lvl="3"/>
            <a:r>
              <a:rPr lang="en-US" dirty="0" smtClean="0"/>
              <a:t>Third level bullet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1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2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45066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alf Text - Half Image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4" name="Picture Placeholder 3"/>
          <p:cNvSpPr>
            <a:spLocks noGrp="1" noChangeAspect="1"/>
          </p:cNvSpPr>
          <p:nvPr>
            <p:ph type="pic" sz="quarter" idx="10"/>
          </p:nvPr>
        </p:nvSpPr>
        <p:spPr>
          <a:xfrm>
            <a:off x="0" y="1536192"/>
            <a:ext cx="4498848" cy="449884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59" name="Text Placeholder 58"/>
          <p:cNvSpPr>
            <a:spLocks noGrp="1"/>
          </p:cNvSpPr>
          <p:nvPr>
            <p:ph type="body" sz="quarter" idx="11" hasCustomPrompt="1"/>
          </p:nvPr>
        </p:nvSpPr>
        <p:spPr>
          <a:xfrm>
            <a:off x="4626864" y="1536192"/>
            <a:ext cx="4096512" cy="4498848"/>
          </a:xfrm>
          <a:solidFill>
            <a:schemeClr val="tx2"/>
          </a:solidFill>
        </p:spPr>
        <p:txBody>
          <a:bodyPr lIns="274320" tIns="137160" rIns="182880" bIns="0">
            <a:noAutofit/>
          </a:bodyPr>
          <a:lstStyle>
            <a:lvl1pPr marL="0">
              <a:lnSpc>
                <a:spcPts val="2580"/>
              </a:lnSpc>
              <a:defRPr sz="2150" baseline="0">
                <a:solidFill>
                  <a:schemeClr val="bg1"/>
                </a:solidFill>
              </a:defRPr>
            </a:lvl1pPr>
            <a:lvl2pPr>
              <a:lnSpc>
                <a:spcPts val="2580"/>
              </a:lnSpc>
              <a:defRPr sz="2150" baseline="0">
                <a:solidFill>
                  <a:schemeClr val="bg1"/>
                </a:solidFill>
              </a:defRPr>
            </a:lvl2pPr>
            <a:lvl3pPr marL="182880" indent="-182880">
              <a:lnSpc>
                <a:spcPts val="2580"/>
              </a:lnSpc>
              <a:defRPr sz="2150" baseline="0">
                <a:solidFill>
                  <a:schemeClr val="bg1"/>
                </a:solidFill>
              </a:defRPr>
            </a:lvl3pPr>
            <a:lvl4pPr marL="274320" indent="-91440">
              <a:lnSpc>
                <a:spcPts val="2580"/>
              </a:lnSpc>
              <a:buFont typeface="Arial"/>
              <a:buChar char="•"/>
              <a:defRPr sz="1750" baseline="0">
                <a:solidFill>
                  <a:schemeClr val="bg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First level copy </a:t>
            </a:r>
          </a:p>
          <a:p>
            <a:pPr lvl="1"/>
            <a:r>
              <a:rPr lang="en-US" dirty="0" smtClean="0"/>
              <a:t>First level bullet</a:t>
            </a:r>
          </a:p>
          <a:p>
            <a:pPr lvl="2"/>
            <a:r>
              <a:rPr lang="en-US" dirty="0" smtClean="0"/>
              <a:t>Second level bullet</a:t>
            </a:r>
          </a:p>
          <a:p>
            <a:pPr lvl="3"/>
            <a:r>
              <a:rPr lang="en-US" dirty="0" smtClean="0"/>
              <a:t>Third level bullet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1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2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0695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w/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 userDrawn="1"/>
        </p:nvSpPr>
        <p:spPr>
          <a:xfrm>
            <a:off x="0" y="367888"/>
            <a:ext cx="5916331" cy="5670767"/>
          </a:xfrm>
          <a:prstGeom prst="rect">
            <a:avLst/>
          </a:prstGeom>
          <a:solidFill>
            <a:schemeClr val="tx2"/>
          </a:solidFill>
        </p:spPr>
        <p:txBody>
          <a:bodyPr wrap="square" lIns="91440" tIns="45720" rIns="91440" bIns="0" rtlCol="0" anchor="t" anchorCtr="0">
            <a:noAutofit/>
          </a:bodyPr>
          <a:lstStyle/>
          <a:p>
            <a:pPr marL="182880" indent="-182880">
              <a:lnSpc>
                <a:spcPts val="2500"/>
              </a:lnSpc>
              <a:spcBef>
                <a:spcPts val="600"/>
              </a:spcBef>
              <a:buSzPct val="80000"/>
              <a:buFont typeface="Lucida Grande"/>
              <a:buChar char="–"/>
            </a:pPr>
            <a:endParaRPr lang="en-US" sz="2600" b="1" dirty="0">
              <a:solidFill>
                <a:schemeClr val="bg1"/>
              </a:solidFill>
              <a:latin typeface="GE Inspira Pitch"/>
              <a:cs typeface="GE Inspira Pitch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67888"/>
            <a:ext cx="5916331" cy="5670767"/>
          </a:xfrm>
          <a:prstGeom prst="rect">
            <a:avLst/>
          </a:prstGeom>
          <a:solidFill>
            <a:schemeClr val="tx2"/>
          </a:solidFill>
        </p:spPr>
        <p:txBody>
          <a:bodyPr wrap="square" lIns="91440" tIns="45720" rIns="91440" bIns="0" rtlCol="0" anchor="t" anchorCtr="0">
            <a:noAutofit/>
          </a:bodyPr>
          <a:lstStyle/>
          <a:p>
            <a:pPr marL="182880" indent="-182880">
              <a:lnSpc>
                <a:spcPts val="2500"/>
              </a:lnSpc>
              <a:spcBef>
                <a:spcPts val="600"/>
              </a:spcBef>
              <a:buSzPct val="80000"/>
              <a:buFont typeface="Lucida Grande"/>
              <a:buChar char="–"/>
            </a:pPr>
            <a:endParaRPr lang="en-US" sz="2600" b="1" dirty="0">
              <a:solidFill>
                <a:schemeClr val="bg1"/>
              </a:solidFill>
              <a:latin typeface="GE Inspira Pitch"/>
              <a:cs typeface="GE Inspira Pitch"/>
            </a:endParaRPr>
          </a:p>
        </p:txBody>
      </p:sp>
      <p:sp>
        <p:nvSpPr>
          <p:cNvPr id="11" name="Text Placeholder 58"/>
          <p:cNvSpPr>
            <a:spLocks noGrp="1"/>
          </p:cNvSpPr>
          <p:nvPr>
            <p:ph type="body" sz="quarter" idx="11" hasCustomPrompt="1"/>
          </p:nvPr>
        </p:nvSpPr>
        <p:spPr>
          <a:xfrm>
            <a:off x="411480" y="1609344"/>
            <a:ext cx="5248656" cy="4151284"/>
          </a:xfrm>
          <a:noFill/>
        </p:spPr>
        <p:txBody>
          <a:bodyPr lIns="0" tIns="0" rIns="91440" bIns="0">
            <a:noAutofit/>
          </a:bodyPr>
          <a:lstStyle>
            <a:lvl1pPr marL="0">
              <a:lnSpc>
                <a:spcPct val="100000"/>
              </a:lnSpc>
              <a:defRPr sz="2600" baseline="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 sz="2600" baseline="0">
                <a:solidFill>
                  <a:schemeClr val="bg1"/>
                </a:solidFill>
              </a:defRPr>
            </a:lvl2pPr>
            <a:lvl3pPr marL="182880" indent="-182880">
              <a:lnSpc>
                <a:spcPct val="100000"/>
              </a:lnSpc>
              <a:defRPr sz="2150" baseline="0">
                <a:solidFill>
                  <a:schemeClr val="bg1"/>
                </a:solidFill>
              </a:defRPr>
            </a:lvl3pPr>
            <a:lvl4pPr marL="274320" indent="-91440">
              <a:lnSpc>
                <a:spcPct val="100000"/>
              </a:lnSpc>
              <a:buFont typeface="Arial"/>
              <a:buChar char="•"/>
              <a:defRPr sz="2150" baseline="0">
                <a:solidFill>
                  <a:schemeClr val="bg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First level copy</a:t>
            </a:r>
          </a:p>
          <a:p>
            <a:pPr lvl="1"/>
            <a:r>
              <a:rPr lang="en-US" dirty="0" smtClean="0"/>
              <a:t>First level bullet</a:t>
            </a:r>
          </a:p>
          <a:p>
            <a:pPr lvl="2"/>
            <a:r>
              <a:rPr lang="en-US" dirty="0" smtClean="0"/>
              <a:t>Second level bullet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480" y="548640"/>
            <a:ext cx="4572000" cy="786384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6025896" y="365760"/>
            <a:ext cx="3118104" cy="3419856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7" hasCustomPrompt="1"/>
          </p:nvPr>
        </p:nvSpPr>
        <p:spPr>
          <a:xfrm>
            <a:off x="6025896" y="3968496"/>
            <a:ext cx="3118104" cy="2075688"/>
          </a:xfrm>
          <a:solidFill>
            <a:schemeClr val="tx2">
              <a:lumMod val="60000"/>
              <a:lumOff val="40000"/>
            </a:schemeClr>
          </a:solidFill>
        </p:spPr>
        <p:txBody>
          <a:bodyPr lIns="182880" tIns="137160" rIns="91440" bIns="45720"/>
          <a:lstStyle>
            <a:lvl1pPr>
              <a:defRPr sz="1200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insert caption.</a:t>
            </a:r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6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7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8327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411163" y="1545336"/>
            <a:ext cx="8311896" cy="3383280"/>
          </a:xfrm>
        </p:spPr>
        <p:txBody>
          <a:bodyPr/>
          <a:lstStyle/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First level bullet </a:t>
            </a:r>
          </a:p>
          <a:p>
            <a:pPr lvl="2"/>
            <a:r>
              <a:rPr lang="en-US" dirty="0" smtClean="0"/>
              <a:t>Second level bullet</a:t>
            </a:r>
          </a:p>
          <a:p>
            <a:pPr lvl="3"/>
            <a:r>
              <a:rPr lang="en-US" dirty="0" smtClean="0"/>
              <a:t>Third level bullet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315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6772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411163" y="1545336"/>
            <a:ext cx="8311896" cy="3383280"/>
          </a:xfrm>
        </p:spPr>
        <p:txBody>
          <a:bodyPr/>
          <a:lstStyle/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First level bullet </a:t>
            </a:r>
          </a:p>
          <a:p>
            <a:pPr lvl="2"/>
            <a:r>
              <a:rPr lang="en-US" dirty="0" smtClean="0"/>
              <a:t>Second level bullet</a:t>
            </a:r>
          </a:p>
          <a:p>
            <a:pPr lvl="3"/>
            <a:r>
              <a:rPr lang="en-US" dirty="0" smtClean="0"/>
              <a:t>Third level bullet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0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47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Slide w/ Take Aw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411163" y="1545336"/>
            <a:ext cx="8311896" cy="3383280"/>
          </a:xfrm>
        </p:spPr>
        <p:txBody>
          <a:bodyPr/>
          <a:lstStyle/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First level bullet </a:t>
            </a:r>
          </a:p>
          <a:p>
            <a:pPr lvl="2"/>
            <a:r>
              <a:rPr lang="en-US" dirty="0" smtClean="0"/>
              <a:t>Second level bullet</a:t>
            </a:r>
          </a:p>
          <a:p>
            <a:pPr lvl="3"/>
            <a:r>
              <a:rPr lang="en-US" dirty="0" smtClean="0"/>
              <a:t>Third level bullet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5115281"/>
            <a:ext cx="9144000" cy="923373"/>
          </a:xfrm>
          <a:solidFill>
            <a:schemeClr val="tx2"/>
          </a:solidFill>
        </p:spPr>
        <p:txBody>
          <a:bodyPr lIns="457200" tIns="137160" rIns="91440" bIns="137160" anchor="ctr" anchorCtr="0">
            <a:noAutofit/>
          </a:bodyPr>
          <a:lstStyle>
            <a:lvl1pPr marL="0">
              <a:lnSpc>
                <a:spcPct val="100000"/>
              </a:lnSpc>
              <a:spcBef>
                <a:spcPts val="0"/>
              </a:spcBef>
              <a:defRPr sz="180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Take away boxes should only be used for occasional emphasis.</a:t>
            </a:r>
            <a:br>
              <a:rPr lang="en-US" dirty="0" smtClean="0"/>
            </a:br>
            <a:r>
              <a:rPr lang="en-US" dirty="0" smtClean="0"/>
              <a:t>Do not use on every slide.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1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2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7509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93192" y="2478024"/>
            <a:ext cx="8330184" cy="1801368"/>
          </a:xfrm>
        </p:spPr>
        <p:txBody>
          <a:bodyPr>
            <a:noAutofit/>
          </a:bodyPr>
          <a:lstStyle>
            <a:lvl1pPr marL="0">
              <a:lnSpc>
                <a:spcPts val="6599"/>
              </a:lnSpc>
              <a:spcBef>
                <a:spcPts val="0"/>
              </a:spcBef>
              <a:defRPr sz="6000" spc="-13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Click to insert quote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393192" y="4645152"/>
            <a:ext cx="4572000" cy="1014984"/>
          </a:xfrm>
        </p:spPr>
        <p:txBody>
          <a:bodyPr>
            <a:noAutofit/>
          </a:bodyPr>
          <a:lstStyle>
            <a:lvl1pPr marL="0">
              <a:lnSpc>
                <a:spcPts val="4000"/>
              </a:lnSpc>
              <a:spcBef>
                <a:spcPts val="0"/>
              </a:spcBef>
              <a:defRPr sz="3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Click to insert content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2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3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3216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ical Quadra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11480" y="1746504"/>
            <a:ext cx="2002536" cy="4289425"/>
          </a:xfrm>
          <a:solidFill>
            <a:schemeClr val="tx2"/>
          </a:solidFill>
        </p:spPr>
        <p:txBody>
          <a:bodyPr lIns="182880" tIns="137160" rIns="91440"/>
          <a:lstStyle>
            <a:lvl1pPr marL="0">
              <a:lnSpc>
                <a:spcPts val="2200"/>
              </a:lnSpc>
              <a:spcBef>
                <a:spcPts val="0"/>
              </a:spcBef>
              <a:spcAft>
                <a:spcPts val="1600"/>
              </a:spcAft>
              <a:defRPr sz="2000">
                <a:solidFill>
                  <a:schemeClr val="bg1"/>
                </a:solidFill>
              </a:defRPr>
            </a:lvl1pPr>
            <a:lvl2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600">
                <a:solidFill>
                  <a:schemeClr val="bg1"/>
                </a:solidFill>
              </a:defRPr>
            </a:lvl2pPr>
            <a:lvl3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2514600" y="1746504"/>
            <a:ext cx="2002536" cy="4289425"/>
          </a:xfrm>
          <a:solidFill>
            <a:schemeClr val="tx2"/>
          </a:solidFill>
        </p:spPr>
        <p:txBody>
          <a:bodyPr lIns="182880" tIns="137160" rIns="91440"/>
          <a:lstStyle>
            <a:lvl1pPr marL="0">
              <a:lnSpc>
                <a:spcPts val="2200"/>
              </a:lnSpc>
              <a:spcBef>
                <a:spcPts val="0"/>
              </a:spcBef>
              <a:spcAft>
                <a:spcPts val="1600"/>
              </a:spcAft>
              <a:defRPr sz="2000">
                <a:solidFill>
                  <a:schemeClr val="bg1"/>
                </a:solidFill>
              </a:defRPr>
            </a:lvl1pPr>
            <a:lvl2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600">
                <a:solidFill>
                  <a:schemeClr val="bg1"/>
                </a:solidFill>
              </a:defRPr>
            </a:lvl2pPr>
            <a:lvl3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4617720" y="1746504"/>
            <a:ext cx="2002536" cy="4289425"/>
          </a:xfrm>
          <a:solidFill>
            <a:schemeClr val="tx2"/>
          </a:solidFill>
        </p:spPr>
        <p:txBody>
          <a:bodyPr lIns="182880" tIns="137160" rIns="91440"/>
          <a:lstStyle>
            <a:lvl1pPr marL="0">
              <a:lnSpc>
                <a:spcPts val="2200"/>
              </a:lnSpc>
              <a:spcBef>
                <a:spcPts val="0"/>
              </a:spcBef>
              <a:spcAft>
                <a:spcPts val="1600"/>
              </a:spcAft>
              <a:defRPr sz="2000">
                <a:solidFill>
                  <a:schemeClr val="bg1"/>
                </a:solidFill>
              </a:defRPr>
            </a:lvl1pPr>
            <a:lvl2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600">
                <a:solidFill>
                  <a:schemeClr val="bg1"/>
                </a:solidFill>
              </a:defRPr>
            </a:lvl2pPr>
            <a:lvl3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6729984" y="1746504"/>
            <a:ext cx="2002536" cy="4289425"/>
          </a:xfrm>
          <a:solidFill>
            <a:schemeClr val="tx2"/>
          </a:solidFill>
        </p:spPr>
        <p:txBody>
          <a:bodyPr lIns="182880" tIns="137160" rIns="91440"/>
          <a:lstStyle>
            <a:lvl1pPr marL="0">
              <a:lnSpc>
                <a:spcPts val="2200"/>
              </a:lnSpc>
              <a:spcBef>
                <a:spcPts val="0"/>
              </a:spcBef>
              <a:spcAft>
                <a:spcPts val="1600"/>
              </a:spcAft>
              <a:defRPr sz="2000">
                <a:solidFill>
                  <a:schemeClr val="bg1"/>
                </a:solidFill>
              </a:defRPr>
            </a:lvl1pPr>
            <a:lvl2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600">
                <a:solidFill>
                  <a:schemeClr val="bg1"/>
                </a:solidFill>
              </a:defRPr>
            </a:lvl2pPr>
            <a:lvl3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3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4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7551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t Vertical Quadrant">
    <p:bg>
      <p:bgPr>
        <a:solidFill>
          <a:srgbClr val="EDE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11480" y="1746504"/>
            <a:ext cx="2002536" cy="4289425"/>
          </a:xfrm>
          <a:solidFill>
            <a:schemeClr val="bg1"/>
          </a:solidFill>
        </p:spPr>
        <p:txBody>
          <a:bodyPr lIns="182880" tIns="137160" rIns="91440"/>
          <a:lstStyle>
            <a:lvl1pPr marL="0">
              <a:lnSpc>
                <a:spcPts val="2200"/>
              </a:lnSpc>
              <a:spcBef>
                <a:spcPts val="0"/>
              </a:spcBef>
              <a:spcAft>
                <a:spcPts val="1600"/>
              </a:spcAft>
              <a:defRPr sz="2000"/>
            </a:lvl1pPr>
            <a:lvl2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600"/>
            </a:lvl2pPr>
            <a:lvl3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2514600" y="1746504"/>
            <a:ext cx="2002536" cy="4289425"/>
          </a:xfrm>
          <a:solidFill>
            <a:schemeClr val="bg1"/>
          </a:solidFill>
        </p:spPr>
        <p:txBody>
          <a:bodyPr lIns="182880" tIns="137160" rIns="91440"/>
          <a:lstStyle>
            <a:lvl1pPr marL="0">
              <a:lnSpc>
                <a:spcPts val="2200"/>
              </a:lnSpc>
              <a:spcBef>
                <a:spcPts val="0"/>
              </a:spcBef>
              <a:spcAft>
                <a:spcPts val="1600"/>
              </a:spcAft>
              <a:defRPr sz="2000"/>
            </a:lvl1pPr>
            <a:lvl2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600"/>
            </a:lvl2pPr>
            <a:lvl3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4617720" y="1746504"/>
            <a:ext cx="2002536" cy="4289425"/>
          </a:xfrm>
          <a:solidFill>
            <a:schemeClr val="bg1"/>
          </a:solidFill>
        </p:spPr>
        <p:txBody>
          <a:bodyPr lIns="182880" tIns="137160" rIns="91440"/>
          <a:lstStyle>
            <a:lvl1pPr marL="0">
              <a:lnSpc>
                <a:spcPts val="2200"/>
              </a:lnSpc>
              <a:spcBef>
                <a:spcPts val="0"/>
              </a:spcBef>
              <a:spcAft>
                <a:spcPts val="1600"/>
              </a:spcAft>
              <a:defRPr sz="2000"/>
            </a:lvl1pPr>
            <a:lvl2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600"/>
            </a:lvl2pPr>
            <a:lvl3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6729984" y="1746504"/>
            <a:ext cx="2002536" cy="4289425"/>
          </a:xfrm>
          <a:solidFill>
            <a:schemeClr val="bg1"/>
          </a:solidFill>
        </p:spPr>
        <p:txBody>
          <a:bodyPr lIns="182880" tIns="137160" rIns="91440"/>
          <a:lstStyle>
            <a:lvl1pPr marL="0">
              <a:lnSpc>
                <a:spcPts val="2200"/>
              </a:lnSpc>
              <a:spcBef>
                <a:spcPts val="0"/>
              </a:spcBef>
              <a:spcAft>
                <a:spcPts val="1600"/>
              </a:spcAft>
              <a:defRPr sz="2000"/>
            </a:lvl1pPr>
            <a:lvl2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600"/>
            </a:lvl2pPr>
            <a:lvl3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3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4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1208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adra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737360"/>
            <a:ext cx="4526280" cy="2039112"/>
          </a:xfrm>
          <a:solidFill>
            <a:schemeClr val="tx2"/>
          </a:solidFill>
        </p:spPr>
        <p:txBody>
          <a:bodyPr lIns="457200" tIns="182880" rIns="182880">
            <a:noAutofit/>
          </a:bodyPr>
          <a:lstStyle>
            <a:lvl1pPr marL="0">
              <a:lnSpc>
                <a:spcPts val="2350"/>
              </a:lnSpc>
              <a:spcBef>
                <a:spcPts val="0"/>
              </a:spcBef>
              <a:spcAft>
                <a:spcPts val="1200"/>
              </a:spcAft>
              <a:defRPr sz="2150">
                <a:solidFill>
                  <a:schemeClr val="bg1"/>
                </a:solidFill>
              </a:defRPr>
            </a:lvl1pPr>
            <a:lvl2pPr marL="164592" indent="-16459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800" baseline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800">
                <a:solidFill>
                  <a:srgbClr val="FFFFFF"/>
                </a:solidFill>
              </a:defRPr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3959352"/>
            <a:ext cx="4526280" cy="2039112"/>
          </a:xfrm>
          <a:solidFill>
            <a:schemeClr val="tx2"/>
          </a:solidFill>
        </p:spPr>
        <p:txBody>
          <a:bodyPr lIns="457200" tIns="182880" rIns="182880">
            <a:noAutofit/>
          </a:bodyPr>
          <a:lstStyle>
            <a:lvl1pPr marL="0">
              <a:lnSpc>
                <a:spcPts val="2350"/>
              </a:lnSpc>
              <a:spcBef>
                <a:spcPts val="0"/>
              </a:spcBef>
              <a:spcAft>
                <a:spcPts val="1200"/>
              </a:spcAft>
              <a:defRPr sz="2150">
                <a:solidFill>
                  <a:schemeClr val="bg1"/>
                </a:solidFill>
              </a:defRPr>
            </a:lvl1pPr>
            <a:lvl2pPr marL="164592" indent="-16459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800" baseline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800">
                <a:solidFill>
                  <a:srgbClr val="FFFFFF"/>
                </a:solidFill>
              </a:defRPr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4617720" y="1737360"/>
            <a:ext cx="4526280" cy="2039112"/>
          </a:xfrm>
          <a:solidFill>
            <a:schemeClr val="tx2"/>
          </a:solidFill>
        </p:spPr>
        <p:txBody>
          <a:bodyPr lIns="457200" tIns="182880" rIns="182880">
            <a:noAutofit/>
          </a:bodyPr>
          <a:lstStyle>
            <a:lvl1pPr marL="0">
              <a:lnSpc>
                <a:spcPts val="2350"/>
              </a:lnSpc>
              <a:spcBef>
                <a:spcPts val="0"/>
              </a:spcBef>
              <a:spcAft>
                <a:spcPts val="1200"/>
              </a:spcAft>
              <a:defRPr sz="2150">
                <a:solidFill>
                  <a:schemeClr val="bg1"/>
                </a:solidFill>
              </a:defRPr>
            </a:lvl1pPr>
            <a:lvl2pPr marL="164592" indent="-16459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800" baseline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800">
                <a:solidFill>
                  <a:srgbClr val="FFFFFF"/>
                </a:solidFill>
              </a:defRPr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4617720" y="3959352"/>
            <a:ext cx="4526280" cy="2039112"/>
          </a:xfrm>
          <a:solidFill>
            <a:schemeClr val="tx2"/>
          </a:solidFill>
        </p:spPr>
        <p:txBody>
          <a:bodyPr lIns="457200" tIns="182880" rIns="182880">
            <a:noAutofit/>
          </a:bodyPr>
          <a:lstStyle>
            <a:lvl1pPr marL="0">
              <a:lnSpc>
                <a:spcPts val="2350"/>
              </a:lnSpc>
              <a:spcBef>
                <a:spcPts val="0"/>
              </a:spcBef>
              <a:spcAft>
                <a:spcPts val="1200"/>
              </a:spcAft>
              <a:defRPr sz="2150">
                <a:solidFill>
                  <a:schemeClr val="bg1"/>
                </a:solidFill>
              </a:defRPr>
            </a:lvl1pPr>
            <a:lvl2pPr marL="164592" indent="-16459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800" baseline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800">
                <a:solidFill>
                  <a:srgbClr val="FFFFFF"/>
                </a:solidFill>
              </a:defRPr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1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2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734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ble Placeholder 3"/>
          <p:cNvSpPr>
            <a:spLocks noGrp="1"/>
          </p:cNvSpPr>
          <p:nvPr>
            <p:ph type="tbl" sz="quarter" idx="10"/>
          </p:nvPr>
        </p:nvSpPr>
        <p:spPr>
          <a:xfrm>
            <a:off x="411163" y="2112264"/>
            <a:ext cx="8311896" cy="3163824"/>
          </a:xfrm>
        </p:spPr>
        <p:txBody>
          <a:bodyPr/>
          <a:lstStyle/>
          <a:p>
            <a:r>
              <a:rPr lang="en-US" smtClean="0"/>
              <a:t>Click icon to add table</a:t>
            </a:r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11163" y="5657850"/>
            <a:ext cx="3529584" cy="39319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Bef>
                <a:spcPts val="0"/>
              </a:spcBef>
              <a:defRPr sz="9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2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3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3080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0"/>
          </p:nvPr>
        </p:nvSpPr>
        <p:spPr>
          <a:xfrm>
            <a:off x="411480" y="1729241"/>
            <a:ext cx="8311896" cy="3571273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11163" y="5657850"/>
            <a:ext cx="3529584" cy="39319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Bef>
                <a:spcPts val="0"/>
              </a:spcBef>
              <a:defRPr sz="9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2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3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1011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xt Slide w/ Color Bckgr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411163" y="1545336"/>
            <a:ext cx="8311896" cy="338328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First level bullet </a:t>
            </a:r>
          </a:p>
          <a:p>
            <a:pPr lvl="2"/>
            <a:r>
              <a:rPr lang="en-US" dirty="0" smtClean="0"/>
              <a:t>Second level bullet</a:t>
            </a:r>
          </a:p>
          <a:p>
            <a:pPr lvl="3"/>
            <a:r>
              <a:rPr lang="en-US" dirty="0" smtClean="0"/>
              <a:t>Third level bullet</a:t>
            </a:r>
          </a:p>
        </p:txBody>
      </p:sp>
      <p:pic>
        <p:nvPicPr>
          <p:cNvPr id="10" name="Picture 9" descr="Monogram_PPT_small_whit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" y="6217920"/>
            <a:ext cx="457200" cy="457200"/>
          </a:xfrm>
          <a:prstGeom prst="rect">
            <a:avLst/>
          </a:prstGeom>
        </p:spPr>
      </p:pic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2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3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rgbClr val="FFFFFF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052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Slide w/ Take Aw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411163" y="1545336"/>
            <a:ext cx="8311896" cy="3383280"/>
          </a:xfrm>
        </p:spPr>
        <p:txBody>
          <a:bodyPr/>
          <a:lstStyle/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First level bullet </a:t>
            </a:r>
          </a:p>
          <a:p>
            <a:pPr lvl="2"/>
            <a:r>
              <a:rPr lang="en-US" dirty="0" smtClean="0"/>
              <a:t>Second level bullet</a:t>
            </a:r>
          </a:p>
          <a:p>
            <a:pPr lvl="3"/>
            <a:r>
              <a:rPr lang="en-US" dirty="0" smtClean="0"/>
              <a:t>Third level bullet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5115281"/>
            <a:ext cx="9144000" cy="923373"/>
          </a:xfrm>
          <a:solidFill>
            <a:schemeClr val="tx2"/>
          </a:solidFill>
        </p:spPr>
        <p:txBody>
          <a:bodyPr lIns="457200" tIns="137160" rIns="91440" bIns="137160" anchor="ctr" anchorCtr="0">
            <a:noAutofit/>
          </a:bodyPr>
          <a:lstStyle>
            <a:lvl1pPr marL="0">
              <a:lnSpc>
                <a:spcPct val="100000"/>
              </a:lnSpc>
              <a:spcBef>
                <a:spcPts val="0"/>
              </a:spcBef>
              <a:defRPr sz="180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Take away boxes should only be used for occasional emphasis.</a:t>
            </a:r>
            <a:br>
              <a:rPr lang="en-US" dirty="0" smtClean="0"/>
            </a:br>
            <a:r>
              <a:rPr lang="en-US" dirty="0" smtClean="0"/>
              <a:t>Do not use on every slide.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7825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onogram_ART_end slide2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5"/>
          <a:stretch/>
        </p:blipFill>
        <p:spPr>
          <a:xfrm>
            <a:off x="0" y="2282952"/>
            <a:ext cx="5717836" cy="2292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0984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93192" y="2478024"/>
            <a:ext cx="8330184" cy="1801368"/>
          </a:xfrm>
        </p:spPr>
        <p:txBody>
          <a:bodyPr>
            <a:noAutofit/>
          </a:bodyPr>
          <a:lstStyle>
            <a:lvl1pPr marL="0">
              <a:lnSpc>
                <a:spcPts val="6599"/>
              </a:lnSpc>
              <a:spcBef>
                <a:spcPts val="0"/>
              </a:spcBef>
              <a:defRPr sz="6000" spc="-13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Click to insert quote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393192" y="4645152"/>
            <a:ext cx="4572000" cy="1014984"/>
          </a:xfrm>
        </p:spPr>
        <p:txBody>
          <a:bodyPr>
            <a:noAutofit/>
          </a:bodyPr>
          <a:lstStyle>
            <a:lvl1pPr marL="0">
              <a:lnSpc>
                <a:spcPts val="4000"/>
              </a:lnSpc>
              <a:spcBef>
                <a:spcPts val="0"/>
              </a:spcBef>
              <a:defRPr sz="3000" baseline="0"/>
            </a:lvl1pPr>
          </a:lstStyle>
          <a:p>
            <a:pPr lvl="0"/>
            <a:r>
              <a:rPr lang="en-US" dirty="0" smtClean="0"/>
              <a:t>Click to insert content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/>
              <a:t>Title or Job Number | XX Month 201X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130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ical Quadra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11480" y="1746504"/>
            <a:ext cx="2002536" cy="4289425"/>
          </a:xfrm>
          <a:solidFill>
            <a:schemeClr val="tx2"/>
          </a:solidFill>
        </p:spPr>
        <p:txBody>
          <a:bodyPr lIns="182880" tIns="137160" rIns="91440"/>
          <a:lstStyle>
            <a:lvl1pPr marL="0">
              <a:lnSpc>
                <a:spcPts val="2200"/>
              </a:lnSpc>
              <a:spcBef>
                <a:spcPts val="0"/>
              </a:spcBef>
              <a:spcAft>
                <a:spcPts val="1600"/>
              </a:spcAft>
              <a:defRPr sz="2000">
                <a:solidFill>
                  <a:schemeClr val="bg1"/>
                </a:solidFill>
              </a:defRPr>
            </a:lvl1pPr>
            <a:lvl2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600">
                <a:solidFill>
                  <a:schemeClr val="bg1"/>
                </a:solidFill>
              </a:defRPr>
            </a:lvl2pPr>
            <a:lvl3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2514600" y="1746504"/>
            <a:ext cx="2002536" cy="4289425"/>
          </a:xfrm>
          <a:solidFill>
            <a:schemeClr val="tx2"/>
          </a:solidFill>
        </p:spPr>
        <p:txBody>
          <a:bodyPr lIns="182880" tIns="137160" rIns="91440"/>
          <a:lstStyle>
            <a:lvl1pPr marL="0">
              <a:lnSpc>
                <a:spcPts val="2200"/>
              </a:lnSpc>
              <a:spcBef>
                <a:spcPts val="0"/>
              </a:spcBef>
              <a:spcAft>
                <a:spcPts val="1600"/>
              </a:spcAft>
              <a:defRPr sz="2000">
                <a:solidFill>
                  <a:schemeClr val="bg1"/>
                </a:solidFill>
              </a:defRPr>
            </a:lvl1pPr>
            <a:lvl2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600">
                <a:solidFill>
                  <a:schemeClr val="bg1"/>
                </a:solidFill>
              </a:defRPr>
            </a:lvl2pPr>
            <a:lvl3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4617720" y="1746504"/>
            <a:ext cx="2002536" cy="4289425"/>
          </a:xfrm>
          <a:solidFill>
            <a:schemeClr val="tx2"/>
          </a:solidFill>
        </p:spPr>
        <p:txBody>
          <a:bodyPr lIns="182880" tIns="137160" rIns="91440"/>
          <a:lstStyle>
            <a:lvl1pPr marL="0">
              <a:lnSpc>
                <a:spcPts val="2200"/>
              </a:lnSpc>
              <a:spcBef>
                <a:spcPts val="0"/>
              </a:spcBef>
              <a:spcAft>
                <a:spcPts val="1600"/>
              </a:spcAft>
              <a:defRPr sz="2000">
                <a:solidFill>
                  <a:schemeClr val="bg1"/>
                </a:solidFill>
              </a:defRPr>
            </a:lvl1pPr>
            <a:lvl2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600">
                <a:solidFill>
                  <a:schemeClr val="bg1"/>
                </a:solidFill>
              </a:defRPr>
            </a:lvl2pPr>
            <a:lvl3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6729984" y="1746504"/>
            <a:ext cx="2002536" cy="4289425"/>
          </a:xfrm>
          <a:solidFill>
            <a:schemeClr val="tx2"/>
          </a:solidFill>
        </p:spPr>
        <p:txBody>
          <a:bodyPr lIns="182880" tIns="137160" rIns="91440"/>
          <a:lstStyle>
            <a:lvl1pPr marL="0">
              <a:lnSpc>
                <a:spcPts val="2200"/>
              </a:lnSpc>
              <a:spcBef>
                <a:spcPts val="0"/>
              </a:spcBef>
              <a:spcAft>
                <a:spcPts val="1600"/>
              </a:spcAft>
              <a:defRPr sz="2000">
                <a:solidFill>
                  <a:schemeClr val="bg1"/>
                </a:solidFill>
              </a:defRPr>
            </a:lvl1pPr>
            <a:lvl2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600">
                <a:solidFill>
                  <a:schemeClr val="bg1"/>
                </a:solidFill>
              </a:defRPr>
            </a:lvl2pPr>
            <a:lvl3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695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t Vertical Quadrant">
    <p:bg>
      <p:bgPr>
        <a:solidFill>
          <a:srgbClr val="EDE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11480" y="1746504"/>
            <a:ext cx="2002536" cy="4289425"/>
          </a:xfrm>
          <a:solidFill>
            <a:schemeClr val="bg1"/>
          </a:solidFill>
        </p:spPr>
        <p:txBody>
          <a:bodyPr lIns="182880" tIns="137160" rIns="91440"/>
          <a:lstStyle>
            <a:lvl1pPr marL="0">
              <a:lnSpc>
                <a:spcPts val="2200"/>
              </a:lnSpc>
              <a:spcBef>
                <a:spcPts val="0"/>
              </a:spcBef>
              <a:spcAft>
                <a:spcPts val="1600"/>
              </a:spcAft>
              <a:defRPr sz="2000"/>
            </a:lvl1pPr>
            <a:lvl2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600"/>
            </a:lvl2pPr>
            <a:lvl3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2514600" y="1746504"/>
            <a:ext cx="2002536" cy="4289425"/>
          </a:xfrm>
          <a:solidFill>
            <a:schemeClr val="bg1"/>
          </a:solidFill>
        </p:spPr>
        <p:txBody>
          <a:bodyPr lIns="182880" tIns="137160" rIns="91440"/>
          <a:lstStyle>
            <a:lvl1pPr marL="0">
              <a:lnSpc>
                <a:spcPts val="2200"/>
              </a:lnSpc>
              <a:spcBef>
                <a:spcPts val="0"/>
              </a:spcBef>
              <a:spcAft>
                <a:spcPts val="1600"/>
              </a:spcAft>
              <a:defRPr sz="2000"/>
            </a:lvl1pPr>
            <a:lvl2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600"/>
            </a:lvl2pPr>
            <a:lvl3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4617720" y="1746504"/>
            <a:ext cx="2002536" cy="4289425"/>
          </a:xfrm>
          <a:solidFill>
            <a:schemeClr val="bg1"/>
          </a:solidFill>
        </p:spPr>
        <p:txBody>
          <a:bodyPr lIns="182880" tIns="137160" rIns="91440"/>
          <a:lstStyle>
            <a:lvl1pPr marL="0">
              <a:lnSpc>
                <a:spcPts val="2200"/>
              </a:lnSpc>
              <a:spcBef>
                <a:spcPts val="0"/>
              </a:spcBef>
              <a:spcAft>
                <a:spcPts val="1600"/>
              </a:spcAft>
              <a:defRPr sz="2000"/>
            </a:lvl1pPr>
            <a:lvl2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600"/>
            </a:lvl2pPr>
            <a:lvl3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6729984" y="1746504"/>
            <a:ext cx="2002536" cy="4289425"/>
          </a:xfrm>
          <a:solidFill>
            <a:schemeClr val="bg1"/>
          </a:solidFill>
        </p:spPr>
        <p:txBody>
          <a:bodyPr lIns="182880" tIns="137160" rIns="91440"/>
          <a:lstStyle>
            <a:lvl1pPr marL="0">
              <a:lnSpc>
                <a:spcPts val="2200"/>
              </a:lnSpc>
              <a:spcBef>
                <a:spcPts val="0"/>
              </a:spcBef>
              <a:spcAft>
                <a:spcPts val="1600"/>
              </a:spcAft>
              <a:defRPr sz="2000"/>
            </a:lvl1pPr>
            <a:lvl2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600"/>
            </a:lvl2pPr>
            <a:lvl3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03828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adra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737360"/>
            <a:ext cx="4526280" cy="2039112"/>
          </a:xfrm>
          <a:solidFill>
            <a:schemeClr val="tx2"/>
          </a:solidFill>
        </p:spPr>
        <p:txBody>
          <a:bodyPr lIns="457200" tIns="182880" rIns="182880">
            <a:noAutofit/>
          </a:bodyPr>
          <a:lstStyle>
            <a:lvl1pPr marL="0">
              <a:lnSpc>
                <a:spcPts val="2350"/>
              </a:lnSpc>
              <a:spcBef>
                <a:spcPts val="0"/>
              </a:spcBef>
              <a:spcAft>
                <a:spcPts val="1200"/>
              </a:spcAft>
              <a:defRPr sz="2150">
                <a:solidFill>
                  <a:schemeClr val="bg1"/>
                </a:solidFill>
              </a:defRPr>
            </a:lvl1pPr>
            <a:lvl2pPr marL="164592" indent="-16459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800" baseline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800">
                <a:solidFill>
                  <a:srgbClr val="FFFFFF"/>
                </a:solidFill>
              </a:defRPr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3959352"/>
            <a:ext cx="4526280" cy="2039112"/>
          </a:xfrm>
          <a:solidFill>
            <a:schemeClr val="tx2"/>
          </a:solidFill>
        </p:spPr>
        <p:txBody>
          <a:bodyPr lIns="457200" tIns="182880" rIns="182880">
            <a:noAutofit/>
          </a:bodyPr>
          <a:lstStyle>
            <a:lvl1pPr marL="0">
              <a:lnSpc>
                <a:spcPts val="2350"/>
              </a:lnSpc>
              <a:spcBef>
                <a:spcPts val="0"/>
              </a:spcBef>
              <a:spcAft>
                <a:spcPts val="1200"/>
              </a:spcAft>
              <a:defRPr sz="2150">
                <a:solidFill>
                  <a:schemeClr val="bg1"/>
                </a:solidFill>
              </a:defRPr>
            </a:lvl1pPr>
            <a:lvl2pPr marL="164592" indent="-16459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800" baseline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800">
                <a:solidFill>
                  <a:srgbClr val="FFFFFF"/>
                </a:solidFill>
              </a:defRPr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4617720" y="1737360"/>
            <a:ext cx="4526280" cy="2039112"/>
          </a:xfrm>
          <a:solidFill>
            <a:schemeClr val="tx2"/>
          </a:solidFill>
        </p:spPr>
        <p:txBody>
          <a:bodyPr lIns="457200" tIns="182880" rIns="182880">
            <a:noAutofit/>
          </a:bodyPr>
          <a:lstStyle>
            <a:lvl1pPr marL="0">
              <a:lnSpc>
                <a:spcPts val="2350"/>
              </a:lnSpc>
              <a:spcBef>
                <a:spcPts val="0"/>
              </a:spcBef>
              <a:spcAft>
                <a:spcPts val="1200"/>
              </a:spcAft>
              <a:defRPr sz="2150">
                <a:solidFill>
                  <a:schemeClr val="bg1"/>
                </a:solidFill>
              </a:defRPr>
            </a:lvl1pPr>
            <a:lvl2pPr marL="164592" indent="-16459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800" baseline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800">
                <a:solidFill>
                  <a:srgbClr val="FFFFFF"/>
                </a:solidFill>
              </a:defRPr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4617720" y="3959352"/>
            <a:ext cx="4526280" cy="2039112"/>
          </a:xfrm>
          <a:solidFill>
            <a:schemeClr val="tx2"/>
          </a:solidFill>
        </p:spPr>
        <p:txBody>
          <a:bodyPr lIns="457200" tIns="182880" rIns="182880">
            <a:noAutofit/>
          </a:bodyPr>
          <a:lstStyle>
            <a:lvl1pPr marL="0">
              <a:lnSpc>
                <a:spcPts val="2350"/>
              </a:lnSpc>
              <a:spcBef>
                <a:spcPts val="0"/>
              </a:spcBef>
              <a:spcAft>
                <a:spcPts val="1200"/>
              </a:spcAft>
              <a:defRPr sz="2150">
                <a:solidFill>
                  <a:schemeClr val="bg1"/>
                </a:solidFill>
              </a:defRPr>
            </a:lvl1pPr>
            <a:lvl2pPr marL="164592" indent="-16459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800" baseline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800">
                <a:solidFill>
                  <a:srgbClr val="FFFFFF"/>
                </a:solidFill>
              </a:defRPr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2547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ble Placeholder 3"/>
          <p:cNvSpPr>
            <a:spLocks noGrp="1"/>
          </p:cNvSpPr>
          <p:nvPr>
            <p:ph type="tbl" sz="quarter" idx="10"/>
          </p:nvPr>
        </p:nvSpPr>
        <p:spPr>
          <a:xfrm>
            <a:off x="411163" y="2112264"/>
            <a:ext cx="8311896" cy="3163824"/>
          </a:xfrm>
        </p:spPr>
        <p:txBody>
          <a:bodyPr/>
          <a:lstStyle/>
          <a:p>
            <a:r>
              <a:rPr lang="en-US" smtClean="0"/>
              <a:t>Click icon to add table</a:t>
            </a:r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11163" y="5657850"/>
            <a:ext cx="3529584" cy="39319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Bef>
                <a:spcPts val="0"/>
              </a:spcBef>
              <a:defRPr sz="9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9640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0"/>
          </p:nvPr>
        </p:nvSpPr>
        <p:spPr>
          <a:xfrm>
            <a:off x="411480" y="1729241"/>
            <a:ext cx="8311896" cy="3571273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11163" y="5657850"/>
            <a:ext cx="3529584" cy="39319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Bef>
                <a:spcPts val="0"/>
              </a:spcBef>
              <a:defRPr sz="9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120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xt Slide w/ Color Bckgr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411163" y="1545336"/>
            <a:ext cx="8311896" cy="338328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First level bullet </a:t>
            </a:r>
          </a:p>
          <a:p>
            <a:pPr lvl="2"/>
            <a:r>
              <a:rPr lang="en-US" dirty="0" smtClean="0"/>
              <a:t>Second level bullet</a:t>
            </a:r>
          </a:p>
          <a:p>
            <a:pPr lvl="3"/>
            <a:r>
              <a:rPr lang="en-US" dirty="0" smtClean="0"/>
              <a:t>Third level bullet</a:t>
            </a:r>
          </a:p>
        </p:txBody>
      </p:sp>
      <p:pic>
        <p:nvPicPr>
          <p:cNvPr id="10" name="Picture 9" descr="Monogram_PPT_small_whit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" y="6217920"/>
            <a:ext cx="457200" cy="457200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2347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E_motion_pattern_RG#175BBA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89"/>
          <a:stretch/>
        </p:blipFill>
        <p:spPr>
          <a:xfrm>
            <a:off x="338328" y="0"/>
            <a:ext cx="3657600" cy="510265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9768" y="5056631"/>
            <a:ext cx="5577840" cy="740664"/>
          </a:xfrm>
          <a:prstGeom prst="rect">
            <a:avLst/>
          </a:prstGeom>
        </p:spPr>
        <p:txBody>
          <a:bodyPr t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300" spc="-20" baseline="0">
                <a:solidFill>
                  <a:schemeClr val="tx1"/>
                </a:solidFill>
                <a:latin typeface="GE Inspira Pitch"/>
                <a:cs typeface="GE Inspira Pitch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add subtitle</a:t>
            </a:r>
            <a:br>
              <a:rPr lang="en-US" dirty="0" smtClean="0"/>
            </a:br>
            <a:r>
              <a:rPr lang="en-US" dirty="0" smtClean="0"/>
              <a:t>Month XX, 201X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-909898" y="280576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11480" y="3319272"/>
            <a:ext cx="8311896" cy="1618488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ct val="90000"/>
              </a:lnSpc>
              <a:defRPr sz="4800" spc="-100" baseline="0">
                <a:latin typeface="GE Inspira Pitch"/>
                <a:cs typeface="GE Inspira Pitch"/>
              </a:defRPr>
            </a:lvl1pPr>
          </a:lstStyle>
          <a:p>
            <a:r>
              <a:rPr lang="en-US" dirty="0" smtClean="0"/>
              <a:t>Click to add title</a:t>
            </a:r>
            <a:br>
              <a:rPr lang="en-US" dirty="0" smtClean="0"/>
            </a:br>
            <a:r>
              <a:rPr lang="en-US" dirty="0" smtClean="0"/>
              <a:t>(two lines maximum)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25566" y="6217840"/>
            <a:ext cx="4066897" cy="41969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sz="1600" b="1" dirty="0" smtClean="0">
                <a:solidFill>
                  <a:schemeClr val="tx2"/>
                </a:solidFill>
                <a:latin typeface="GE Inspira Pitch"/>
                <a:cs typeface="GE Inspira Pitch"/>
              </a:rPr>
              <a:t>Imagination </a:t>
            </a:r>
            <a:r>
              <a:rPr lang="en-US" sz="1600" b="1" dirty="0">
                <a:solidFill>
                  <a:schemeClr val="tx2"/>
                </a:solidFill>
                <a:latin typeface="GE Inspira Pitch"/>
                <a:cs typeface="GE Inspira Pitch"/>
              </a:rPr>
              <a:t>at </a:t>
            </a:r>
            <a:r>
              <a:rPr lang="en-US" sz="1600" b="1" dirty="0" smtClean="0">
                <a:solidFill>
                  <a:schemeClr val="tx2"/>
                </a:solidFill>
                <a:latin typeface="GE Inspira Pitch"/>
                <a:cs typeface="GE Inspira Pitch"/>
              </a:rPr>
              <a:t>work.</a:t>
            </a:r>
            <a:endParaRPr lang="en-US" sz="1600" b="1" dirty="0">
              <a:solidFill>
                <a:schemeClr val="tx2"/>
              </a:solidFill>
              <a:latin typeface="GE Inspira Pitch"/>
              <a:cs typeface="GE Inspira Pitch"/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-909898" y="280576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04080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onogram_ART_end slide2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5"/>
          <a:stretch/>
        </p:blipFill>
        <p:spPr>
          <a:xfrm>
            <a:off x="0" y="2282952"/>
            <a:ext cx="5717836" cy="2292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0984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9768" y="5056631"/>
            <a:ext cx="5577840" cy="740664"/>
          </a:xfrm>
          <a:prstGeom prst="rect">
            <a:avLst/>
          </a:prstGeom>
        </p:spPr>
        <p:txBody>
          <a:bodyPr t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300" spc="-20" baseline="0">
                <a:solidFill>
                  <a:schemeClr val="tx1"/>
                </a:solidFill>
                <a:latin typeface="GE Inspira Pitch"/>
                <a:cs typeface="GE Inspira Pitch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add subtitle</a:t>
            </a:r>
            <a:br>
              <a:rPr lang="en-US" dirty="0" smtClean="0"/>
            </a:br>
            <a:r>
              <a:rPr lang="en-US" dirty="0" smtClean="0"/>
              <a:t>Month XX, 201X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-909898" y="280576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11480" y="3319272"/>
            <a:ext cx="8311896" cy="1618488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ct val="90000"/>
              </a:lnSpc>
              <a:defRPr sz="4800" spc="-100" baseline="0">
                <a:latin typeface="GE Inspira Pitch"/>
                <a:cs typeface="GE Inspira Pitch"/>
              </a:defRPr>
            </a:lvl1pPr>
          </a:lstStyle>
          <a:p>
            <a:r>
              <a:rPr lang="en-US" dirty="0" smtClean="0"/>
              <a:t>Click to add title</a:t>
            </a:r>
            <a:br>
              <a:rPr lang="en-US" dirty="0" smtClean="0"/>
            </a:br>
            <a:r>
              <a:rPr lang="en-US" dirty="0" smtClean="0"/>
              <a:t>(two lines maximum)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25566" y="6217840"/>
            <a:ext cx="4066897" cy="41969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sz="1600" b="1" dirty="0" smtClean="0">
                <a:solidFill>
                  <a:schemeClr val="tx2"/>
                </a:solidFill>
                <a:latin typeface="GE Inspira Pitch"/>
                <a:cs typeface="GE Inspira Pitch"/>
              </a:rPr>
              <a:t>Imagination </a:t>
            </a:r>
            <a:r>
              <a:rPr lang="en-US" sz="1600" b="1" dirty="0">
                <a:solidFill>
                  <a:schemeClr val="tx2"/>
                </a:solidFill>
                <a:latin typeface="GE Inspira Pitch"/>
                <a:cs typeface="GE Inspira Pitch"/>
              </a:rPr>
              <a:t>at </a:t>
            </a:r>
            <a:r>
              <a:rPr lang="en-US" sz="1600" b="1" dirty="0" smtClean="0">
                <a:solidFill>
                  <a:schemeClr val="tx2"/>
                </a:solidFill>
                <a:latin typeface="GE Inspira Pitch"/>
                <a:cs typeface="GE Inspira Pitch"/>
              </a:rPr>
              <a:t>work.</a:t>
            </a:r>
            <a:endParaRPr lang="en-US" sz="1600" b="1" dirty="0">
              <a:solidFill>
                <a:schemeClr val="tx2"/>
              </a:solidFill>
              <a:latin typeface="GE Inspira Pitch"/>
              <a:cs typeface="GE Inspira Pitch"/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-909898" y="280576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4" name="Picture 13" descr="GE_motion_pattern_New_RGB_5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37" r="36103" b="23798"/>
          <a:stretch/>
        </p:blipFill>
        <p:spPr>
          <a:xfrm flipV="1">
            <a:off x="-1" y="-1"/>
            <a:ext cx="9144001" cy="2795063"/>
          </a:xfrm>
          <a:prstGeom prst="rect">
            <a:avLst/>
          </a:prstGeom>
        </p:spPr>
      </p:pic>
      <p:pic>
        <p:nvPicPr>
          <p:cNvPr id="2" name="Picture 1" descr="Monogram_green_sm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312" y="969264"/>
            <a:ext cx="1828800" cy="1828800"/>
          </a:xfrm>
          <a:prstGeom prst="rect">
            <a:avLst/>
          </a:prstGeom>
        </p:spPr>
      </p:pic>
      <p:sp>
        <p:nvSpPr>
          <p:cNvPr id="13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193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E_motion_pattern_RGB_Green_Artboard 4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67"/>
          <a:stretch/>
        </p:blipFill>
        <p:spPr>
          <a:xfrm>
            <a:off x="338328" y="950976"/>
            <a:ext cx="1966888" cy="5907024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9768" y="5056631"/>
            <a:ext cx="5577840" cy="740664"/>
          </a:xfrm>
          <a:prstGeom prst="rect">
            <a:avLst/>
          </a:prstGeom>
        </p:spPr>
        <p:txBody>
          <a:bodyPr t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300" spc="-20" baseline="0">
                <a:solidFill>
                  <a:schemeClr val="tx1"/>
                </a:solidFill>
                <a:latin typeface="GE Inspira Pitch"/>
                <a:cs typeface="GE Inspira Pitch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add subtitle</a:t>
            </a:r>
            <a:br>
              <a:rPr lang="en-US" dirty="0" smtClean="0"/>
            </a:br>
            <a:r>
              <a:rPr lang="en-US" dirty="0" smtClean="0"/>
              <a:t>Month XX, 201X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11480" y="3319272"/>
            <a:ext cx="8311896" cy="1618488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ct val="90000"/>
              </a:lnSpc>
              <a:defRPr sz="4800" spc="-100" baseline="0">
                <a:latin typeface="GE Inspira Pitch"/>
                <a:cs typeface="GE Inspira Pitch"/>
              </a:defRPr>
            </a:lvl1pPr>
          </a:lstStyle>
          <a:p>
            <a:r>
              <a:rPr lang="en-US" dirty="0" smtClean="0"/>
              <a:t>Click to add title</a:t>
            </a:r>
            <a:br>
              <a:rPr lang="en-US" dirty="0" smtClean="0"/>
            </a:br>
            <a:r>
              <a:rPr lang="en-US" dirty="0" smtClean="0"/>
              <a:t>(two lines maximum)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25566" y="6217840"/>
            <a:ext cx="4066897" cy="41969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sz="1600" b="1" dirty="0" smtClean="0">
                <a:solidFill>
                  <a:schemeClr val="tx2"/>
                </a:solidFill>
                <a:latin typeface="GE Inspira Pitch"/>
                <a:cs typeface="GE Inspira Pitch"/>
              </a:rPr>
              <a:t>Imagination </a:t>
            </a:r>
            <a:r>
              <a:rPr lang="en-US" sz="1600" b="1" dirty="0">
                <a:solidFill>
                  <a:schemeClr val="tx2"/>
                </a:solidFill>
                <a:latin typeface="GE Inspira Pitch"/>
                <a:cs typeface="GE Inspira Pitch"/>
              </a:rPr>
              <a:t>at </a:t>
            </a:r>
            <a:r>
              <a:rPr lang="en-US" sz="1600" b="1" dirty="0" smtClean="0">
                <a:solidFill>
                  <a:schemeClr val="tx2"/>
                </a:solidFill>
                <a:latin typeface="GE Inspira Pitch"/>
                <a:cs typeface="GE Inspira Pitch"/>
              </a:rPr>
              <a:t>work.</a:t>
            </a:r>
            <a:endParaRPr lang="en-US" sz="1600" b="1" dirty="0">
              <a:solidFill>
                <a:schemeClr val="tx2"/>
              </a:solidFill>
              <a:latin typeface="GE Inspira Pitch"/>
              <a:cs typeface="GE Inspira Pitch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91329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479" y="1536192"/>
            <a:ext cx="8308375" cy="1508760"/>
          </a:xfrm>
        </p:spPr>
        <p:txBody>
          <a:bodyPr/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add title</a:t>
            </a:r>
            <a:br>
              <a:rPr lang="en-US" dirty="0" smtClean="0"/>
            </a:br>
            <a:r>
              <a:rPr lang="en-US" dirty="0" smtClean="0"/>
              <a:t>(two lines maximum)</a:t>
            </a:r>
            <a:endParaRPr lang="en-US" dirty="0"/>
          </a:p>
        </p:txBody>
      </p:sp>
      <p:pic>
        <p:nvPicPr>
          <p:cNvPr id="7" name="Picture 6" descr="Monogram_PPT_small_whit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" y="6217920"/>
            <a:ext cx="457200" cy="457200"/>
          </a:xfrm>
          <a:prstGeom prst="rect">
            <a:avLst/>
          </a:prstGeom>
        </p:spPr>
      </p:pic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7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8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rgbClr val="FFFFFF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38772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6858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insert headline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233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w/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536192"/>
            <a:ext cx="9144000" cy="532180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06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w/ Title &amp;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536192"/>
            <a:ext cx="9144000" cy="449884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4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5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16439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alf Text - Half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4" name="Picture Placeholder 3"/>
          <p:cNvSpPr>
            <a:spLocks noGrp="1" noChangeAspect="1"/>
          </p:cNvSpPr>
          <p:nvPr>
            <p:ph type="pic" sz="quarter" idx="10"/>
          </p:nvPr>
        </p:nvSpPr>
        <p:spPr>
          <a:xfrm>
            <a:off x="0" y="1536192"/>
            <a:ext cx="4498848" cy="449884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59" name="Text Placeholder 58"/>
          <p:cNvSpPr>
            <a:spLocks noGrp="1"/>
          </p:cNvSpPr>
          <p:nvPr>
            <p:ph type="body" sz="quarter" idx="11" hasCustomPrompt="1"/>
          </p:nvPr>
        </p:nvSpPr>
        <p:spPr>
          <a:xfrm>
            <a:off x="4626864" y="1536192"/>
            <a:ext cx="4096512" cy="4498848"/>
          </a:xfrm>
        </p:spPr>
        <p:txBody>
          <a:bodyPr lIns="182880"/>
          <a:lstStyle>
            <a:lvl1pPr marL="0">
              <a:lnSpc>
                <a:spcPts val="2580"/>
              </a:lnSpc>
              <a:defRPr sz="2150" baseline="0">
                <a:solidFill>
                  <a:schemeClr val="tx1"/>
                </a:solidFill>
              </a:defRPr>
            </a:lvl1pPr>
            <a:lvl2pPr>
              <a:lnSpc>
                <a:spcPts val="2580"/>
              </a:lnSpc>
              <a:defRPr sz="2150">
                <a:solidFill>
                  <a:schemeClr val="tx1"/>
                </a:solidFill>
              </a:defRPr>
            </a:lvl2pPr>
            <a:lvl3pPr marL="182880" indent="-182880">
              <a:lnSpc>
                <a:spcPts val="2580"/>
              </a:lnSpc>
              <a:defRPr sz="2150">
                <a:solidFill>
                  <a:schemeClr val="tx1"/>
                </a:solidFill>
              </a:defRPr>
            </a:lvl3pPr>
            <a:lvl4pPr marL="274320" indent="-91440">
              <a:lnSpc>
                <a:spcPts val="2580"/>
              </a:lnSpc>
              <a:buFont typeface="Arial"/>
              <a:buChar char="•"/>
              <a:defRPr sz="1750"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First level copy </a:t>
            </a:r>
          </a:p>
          <a:p>
            <a:pPr lvl="1"/>
            <a:r>
              <a:rPr lang="en-US" dirty="0" smtClean="0"/>
              <a:t>First level bullet</a:t>
            </a:r>
          </a:p>
          <a:p>
            <a:pPr lvl="2"/>
            <a:r>
              <a:rPr lang="en-US" dirty="0" smtClean="0"/>
              <a:t>Second level bullet</a:t>
            </a:r>
          </a:p>
          <a:p>
            <a:pPr lvl="3"/>
            <a:r>
              <a:rPr lang="en-US" dirty="0" smtClean="0"/>
              <a:t>Third level bullet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4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5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2072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alf Text - Half Image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4" name="Picture Placeholder 3"/>
          <p:cNvSpPr>
            <a:spLocks noGrp="1" noChangeAspect="1"/>
          </p:cNvSpPr>
          <p:nvPr>
            <p:ph type="pic" sz="quarter" idx="10"/>
          </p:nvPr>
        </p:nvSpPr>
        <p:spPr>
          <a:xfrm>
            <a:off x="0" y="1536192"/>
            <a:ext cx="4498848" cy="449884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59" name="Text Placeholder 58"/>
          <p:cNvSpPr>
            <a:spLocks noGrp="1"/>
          </p:cNvSpPr>
          <p:nvPr>
            <p:ph type="body" sz="quarter" idx="11" hasCustomPrompt="1"/>
          </p:nvPr>
        </p:nvSpPr>
        <p:spPr>
          <a:xfrm>
            <a:off x="4626864" y="1536192"/>
            <a:ext cx="4096512" cy="4498848"/>
          </a:xfrm>
          <a:solidFill>
            <a:schemeClr val="tx2"/>
          </a:solidFill>
        </p:spPr>
        <p:txBody>
          <a:bodyPr lIns="274320" tIns="137160" rIns="182880" bIns="0">
            <a:noAutofit/>
          </a:bodyPr>
          <a:lstStyle>
            <a:lvl1pPr marL="0">
              <a:lnSpc>
                <a:spcPts val="2580"/>
              </a:lnSpc>
              <a:defRPr sz="2150" baseline="0">
                <a:solidFill>
                  <a:schemeClr val="bg1"/>
                </a:solidFill>
              </a:defRPr>
            </a:lvl1pPr>
            <a:lvl2pPr>
              <a:lnSpc>
                <a:spcPts val="2580"/>
              </a:lnSpc>
              <a:defRPr sz="2150" baseline="0">
                <a:solidFill>
                  <a:schemeClr val="bg1"/>
                </a:solidFill>
              </a:defRPr>
            </a:lvl2pPr>
            <a:lvl3pPr marL="182880" indent="-182880">
              <a:lnSpc>
                <a:spcPts val="2580"/>
              </a:lnSpc>
              <a:defRPr sz="2150" baseline="0">
                <a:solidFill>
                  <a:schemeClr val="bg1"/>
                </a:solidFill>
              </a:defRPr>
            </a:lvl3pPr>
            <a:lvl4pPr marL="274320" indent="-91440">
              <a:lnSpc>
                <a:spcPts val="2580"/>
              </a:lnSpc>
              <a:buFont typeface="Arial"/>
              <a:buChar char="•"/>
              <a:defRPr sz="1750" baseline="0">
                <a:solidFill>
                  <a:schemeClr val="bg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First level copy </a:t>
            </a:r>
          </a:p>
          <a:p>
            <a:pPr lvl="1"/>
            <a:r>
              <a:rPr lang="en-US" dirty="0" smtClean="0"/>
              <a:t>First level bullet</a:t>
            </a:r>
          </a:p>
          <a:p>
            <a:pPr lvl="2"/>
            <a:r>
              <a:rPr lang="en-US" dirty="0" smtClean="0"/>
              <a:t>Second level bullet</a:t>
            </a:r>
          </a:p>
          <a:p>
            <a:pPr lvl="3"/>
            <a:r>
              <a:rPr lang="en-US" dirty="0" smtClean="0"/>
              <a:t>Third level bullet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4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5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3894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w/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 userDrawn="1"/>
        </p:nvSpPr>
        <p:spPr>
          <a:xfrm>
            <a:off x="0" y="367888"/>
            <a:ext cx="5916331" cy="5670767"/>
          </a:xfrm>
          <a:prstGeom prst="rect">
            <a:avLst/>
          </a:prstGeom>
          <a:solidFill>
            <a:schemeClr val="tx2"/>
          </a:solidFill>
        </p:spPr>
        <p:txBody>
          <a:bodyPr wrap="square" lIns="91440" tIns="45720" rIns="91440" bIns="0" rtlCol="0" anchor="t" anchorCtr="0">
            <a:noAutofit/>
          </a:bodyPr>
          <a:lstStyle/>
          <a:p>
            <a:pPr marL="182880" indent="-182880">
              <a:lnSpc>
                <a:spcPts val="2500"/>
              </a:lnSpc>
              <a:spcBef>
                <a:spcPts val="600"/>
              </a:spcBef>
              <a:buSzPct val="80000"/>
              <a:buFont typeface="Lucida Grande"/>
              <a:buChar char="–"/>
            </a:pPr>
            <a:endParaRPr lang="en-US" sz="2600" b="1" dirty="0">
              <a:solidFill>
                <a:schemeClr val="bg1"/>
              </a:solidFill>
              <a:latin typeface="GE Inspira Pitch"/>
              <a:cs typeface="GE Inspira Pitch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67888"/>
            <a:ext cx="5916331" cy="5670767"/>
          </a:xfrm>
          <a:prstGeom prst="rect">
            <a:avLst/>
          </a:prstGeom>
          <a:solidFill>
            <a:schemeClr val="tx2"/>
          </a:solidFill>
        </p:spPr>
        <p:txBody>
          <a:bodyPr wrap="square" lIns="91440" tIns="45720" rIns="91440" bIns="0" rtlCol="0" anchor="t" anchorCtr="0">
            <a:noAutofit/>
          </a:bodyPr>
          <a:lstStyle/>
          <a:p>
            <a:pPr marL="182880" indent="-182880">
              <a:lnSpc>
                <a:spcPts val="2500"/>
              </a:lnSpc>
              <a:spcBef>
                <a:spcPts val="600"/>
              </a:spcBef>
              <a:buSzPct val="80000"/>
              <a:buFont typeface="Lucida Grande"/>
              <a:buChar char="–"/>
            </a:pPr>
            <a:endParaRPr lang="en-US" sz="2600" b="1" dirty="0">
              <a:solidFill>
                <a:schemeClr val="bg1"/>
              </a:solidFill>
              <a:latin typeface="GE Inspira Pitch"/>
              <a:cs typeface="GE Inspira Pitch"/>
            </a:endParaRPr>
          </a:p>
        </p:txBody>
      </p:sp>
      <p:sp>
        <p:nvSpPr>
          <p:cNvPr id="11" name="Text Placeholder 58"/>
          <p:cNvSpPr>
            <a:spLocks noGrp="1"/>
          </p:cNvSpPr>
          <p:nvPr>
            <p:ph type="body" sz="quarter" idx="11" hasCustomPrompt="1"/>
          </p:nvPr>
        </p:nvSpPr>
        <p:spPr>
          <a:xfrm>
            <a:off x="411480" y="1609344"/>
            <a:ext cx="5248656" cy="4151284"/>
          </a:xfrm>
          <a:noFill/>
        </p:spPr>
        <p:txBody>
          <a:bodyPr lIns="0" tIns="0" rIns="91440" bIns="0">
            <a:noAutofit/>
          </a:bodyPr>
          <a:lstStyle>
            <a:lvl1pPr marL="0">
              <a:lnSpc>
                <a:spcPct val="100000"/>
              </a:lnSpc>
              <a:defRPr sz="2600" baseline="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 sz="2600" baseline="0">
                <a:solidFill>
                  <a:schemeClr val="bg1"/>
                </a:solidFill>
              </a:defRPr>
            </a:lvl2pPr>
            <a:lvl3pPr marL="182880" indent="-182880">
              <a:lnSpc>
                <a:spcPct val="100000"/>
              </a:lnSpc>
              <a:defRPr sz="2150" baseline="0">
                <a:solidFill>
                  <a:schemeClr val="bg1"/>
                </a:solidFill>
              </a:defRPr>
            </a:lvl3pPr>
            <a:lvl4pPr marL="274320" indent="-91440">
              <a:lnSpc>
                <a:spcPct val="100000"/>
              </a:lnSpc>
              <a:buFont typeface="Arial"/>
              <a:buChar char="•"/>
              <a:defRPr sz="2150" baseline="0">
                <a:solidFill>
                  <a:schemeClr val="bg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First level copy</a:t>
            </a:r>
          </a:p>
          <a:p>
            <a:pPr lvl="1"/>
            <a:r>
              <a:rPr lang="en-US" dirty="0" smtClean="0"/>
              <a:t>First level bullet</a:t>
            </a:r>
          </a:p>
          <a:p>
            <a:pPr lvl="2"/>
            <a:r>
              <a:rPr lang="en-US" dirty="0" smtClean="0"/>
              <a:t>Second level bullet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480" y="548640"/>
            <a:ext cx="4572000" cy="786384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6025896" y="365760"/>
            <a:ext cx="3118104" cy="3419856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7" hasCustomPrompt="1"/>
          </p:nvPr>
        </p:nvSpPr>
        <p:spPr>
          <a:xfrm>
            <a:off x="6025896" y="3968496"/>
            <a:ext cx="3118104" cy="2075688"/>
          </a:xfrm>
          <a:solidFill>
            <a:schemeClr val="accent3"/>
          </a:solidFill>
        </p:spPr>
        <p:txBody>
          <a:bodyPr lIns="182880" tIns="137160" rIns="91440" bIns="45720"/>
          <a:lstStyle>
            <a:lvl1pPr>
              <a:defRPr sz="1200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insert caption.</a:t>
            </a:r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6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7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127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479" y="1536192"/>
            <a:ext cx="8308375" cy="1508760"/>
          </a:xfrm>
        </p:spPr>
        <p:txBody>
          <a:bodyPr/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add title</a:t>
            </a:r>
            <a:br>
              <a:rPr lang="en-US" dirty="0" smtClean="0"/>
            </a:br>
            <a:r>
              <a:rPr lang="en-US" dirty="0" smtClean="0"/>
              <a:t>(two lines maximum)</a:t>
            </a:r>
            <a:endParaRPr lang="en-US" dirty="0"/>
          </a:p>
        </p:txBody>
      </p:sp>
      <p:pic>
        <p:nvPicPr>
          <p:cNvPr id="5" name="Picture 4" descr="Monogram_PPT_small_whit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" y="6217920"/>
            <a:ext cx="457200" cy="457200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5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7518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411163" y="1545336"/>
            <a:ext cx="8311896" cy="3383280"/>
          </a:xfrm>
        </p:spPr>
        <p:txBody>
          <a:bodyPr/>
          <a:lstStyle/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First level bullet </a:t>
            </a:r>
          </a:p>
          <a:p>
            <a:pPr lvl="2"/>
            <a:r>
              <a:rPr lang="en-US" dirty="0" smtClean="0"/>
              <a:t>Second level bullet</a:t>
            </a:r>
          </a:p>
          <a:p>
            <a:pPr lvl="3"/>
            <a:r>
              <a:rPr lang="en-US" dirty="0" smtClean="0"/>
              <a:t>Third level bullet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0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73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Slide w/ Take Aw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411163" y="1545336"/>
            <a:ext cx="8311896" cy="3383280"/>
          </a:xfrm>
        </p:spPr>
        <p:txBody>
          <a:bodyPr/>
          <a:lstStyle/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First level bullet </a:t>
            </a:r>
          </a:p>
          <a:p>
            <a:pPr lvl="2"/>
            <a:r>
              <a:rPr lang="en-US" dirty="0" smtClean="0"/>
              <a:t>Second level bullet</a:t>
            </a:r>
          </a:p>
          <a:p>
            <a:pPr lvl="3"/>
            <a:r>
              <a:rPr lang="en-US" dirty="0" smtClean="0"/>
              <a:t>Third level bullet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5115281"/>
            <a:ext cx="9144000" cy="923373"/>
          </a:xfrm>
          <a:solidFill>
            <a:schemeClr val="tx2"/>
          </a:solidFill>
        </p:spPr>
        <p:txBody>
          <a:bodyPr lIns="457200" tIns="137160" rIns="91440" bIns="137160" anchor="ctr" anchorCtr="0">
            <a:noAutofit/>
          </a:bodyPr>
          <a:lstStyle>
            <a:lvl1pPr marL="0">
              <a:lnSpc>
                <a:spcPct val="100000"/>
              </a:lnSpc>
              <a:spcBef>
                <a:spcPts val="0"/>
              </a:spcBef>
              <a:defRPr sz="180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Take away boxes should only be used for occasional emphasis.</a:t>
            </a:r>
            <a:br>
              <a:rPr lang="en-US" dirty="0" smtClean="0"/>
            </a:br>
            <a:r>
              <a:rPr lang="en-US" dirty="0" smtClean="0"/>
              <a:t>Do not use on every slide.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1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2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3356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93192" y="2478024"/>
            <a:ext cx="8330184" cy="1801368"/>
          </a:xfrm>
        </p:spPr>
        <p:txBody>
          <a:bodyPr>
            <a:noAutofit/>
          </a:bodyPr>
          <a:lstStyle>
            <a:lvl1pPr marL="0">
              <a:lnSpc>
                <a:spcPts val="6599"/>
              </a:lnSpc>
              <a:spcBef>
                <a:spcPts val="0"/>
              </a:spcBef>
              <a:defRPr sz="6000" spc="-13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Click to insert quote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393192" y="4645152"/>
            <a:ext cx="4572000" cy="1014984"/>
          </a:xfrm>
        </p:spPr>
        <p:txBody>
          <a:bodyPr>
            <a:noAutofit/>
          </a:bodyPr>
          <a:lstStyle>
            <a:lvl1pPr marL="0">
              <a:lnSpc>
                <a:spcPts val="4000"/>
              </a:lnSpc>
              <a:spcBef>
                <a:spcPts val="0"/>
              </a:spcBef>
              <a:defRPr sz="3000" baseline="0"/>
            </a:lvl1pPr>
          </a:lstStyle>
          <a:p>
            <a:pPr lvl="0"/>
            <a:r>
              <a:rPr lang="en-US" dirty="0" smtClean="0"/>
              <a:t>Click to insert content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2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3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85695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ical Quadra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11480" y="1746504"/>
            <a:ext cx="2002536" cy="4289425"/>
          </a:xfrm>
          <a:solidFill>
            <a:schemeClr val="tx2"/>
          </a:solidFill>
        </p:spPr>
        <p:txBody>
          <a:bodyPr lIns="182880" tIns="137160" rIns="91440"/>
          <a:lstStyle>
            <a:lvl1pPr marL="0">
              <a:lnSpc>
                <a:spcPts val="2200"/>
              </a:lnSpc>
              <a:spcBef>
                <a:spcPts val="0"/>
              </a:spcBef>
              <a:spcAft>
                <a:spcPts val="1600"/>
              </a:spcAft>
              <a:defRPr sz="2000">
                <a:solidFill>
                  <a:schemeClr val="bg1"/>
                </a:solidFill>
              </a:defRPr>
            </a:lvl1pPr>
            <a:lvl2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600">
                <a:solidFill>
                  <a:schemeClr val="bg1"/>
                </a:solidFill>
              </a:defRPr>
            </a:lvl2pPr>
            <a:lvl3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2514600" y="1746504"/>
            <a:ext cx="2002536" cy="4289425"/>
          </a:xfrm>
          <a:solidFill>
            <a:schemeClr val="tx2"/>
          </a:solidFill>
        </p:spPr>
        <p:txBody>
          <a:bodyPr lIns="182880" tIns="137160" rIns="91440"/>
          <a:lstStyle>
            <a:lvl1pPr marL="0">
              <a:lnSpc>
                <a:spcPts val="2200"/>
              </a:lnSpc>
              <a:spcBef>
                <a:spcPts val="0"/>
              </a:spcBef>
              <a:spcAft>
                <a:spcPts val="1600"/>
              </a:spcAft>
              <a:defRPr sz="2000">
                <a:solidFill>
                  <a:schemeClr val="bg1"/>
                </a:solidFill>
              </a:defRPr>
            </a:lvl1pPr>
            <a:lvl2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600">
                <a:solidFill>
                  <a:schemeClr val="bg1"/>
                </a:solidFill>
              </a:defRPr>
            </a:lvl2pPr>
            <a:lvl3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4617720" y="1746504"/>
            <a:ext cx="2002536" cy="4289425"/>
          </a:xfrm>
          <a:solidFill>
            <a:schemeClr val="tx2"/>
          </a:solidFill>
        </p:spPr>
        <p:txBody>
          <a:bodyPr lIns="182880" tIns="137160" rIns="91440"/>
          <a:lstStyle>
            <a:lvl1pPr marL="0">
              <a:lnSpc>
                <a:spcPts val="2200"/>
              </a:lnSpc>
              <a:spcBef>
                <a:spcPts val="0"/>
              </a:spcBef>
              <a:spcAft>
                <a:spcPts val="1600"/>
              </a:spcAft>
              <a:defRPr sz="2000">
                <a:solidFill>
                  <a:schemeClr val="bg1"/>
                </a:solidFill>
              </a:defRPr>
            </a:lvl1pPr>
            <a:lvl2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600">
                <a:solidFill>
                  <a:schemeClr val="bg1"/>
                </a:solidFill>
              </a:defRPr>
            </a:lvl2pPr>
            <a:lvl3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6729984" y="1746504"/>
            <a:ext cx="2002536" cy="4289425"/>
          </a:xfrm>
          <a:solidFill>
            <a:schemeClr val="tx2"/>
          </a:solidFill>
        </p:spPr>
        <p:txBody>
          <a:bodyPr lIns="182880" tIns="137160" rIns="91440"/>
          <a:lstStyle>
            <a:lvl1pPr marL="0">
              <a:lnSpc>
                <a:spcPts val="2200"/>
              </a:lnSpc>
              <a:spcBef>
                <a:spcPts val="0"/>
              </a:spcBef>
              <a:spcAft>
                <a:spcPts val="1600"/>
              </a:spcAft>
              <a:defRPr sz="2000">
                <a:solidFill>
                  <a:schemeClr val="bg1"/>
                </a:solidFill>
              </a:defRPr>
            </a:lvl1pPr>
            <a:lvl2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600">
                <a:solidFill>
                  <a:schemeClr val="bg1"/>
                </a:solidFill>
              </a:defRPr>
            </a:lvl2pPr>
            <a:lvl3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3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4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6051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t Vertical Quadrant">
    <p:bg>
      <p:bgPr>
        <a:solidFill>
          <a:srgbClr val="EDE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11480" y="1746504"/>
            <a:ext cx="2002536" cy="4289425"/>
          </a:xfrm>
          <a:solidFill>
            <a:schemeClr val="bg1"/>
          </a:solidFill>
        </p:spPr>
        <p:txBody>
          <a:bodyPr lIns="182880" tIns="137160" rIns="91440"/>
          <a:lstStyle>
            <a:lvl1pPr marL="0">
              <a:lnSpc>
                <a:spcPts val="2200"/>
              </a:lnSpc>
              <a:spcBef>
                <a:spcPts val="0"/>
              </a:spcBef>
              <a:spcAft>
                <a:spcPts val="1600"/>
              </a:spcAft>
              <a:defRPr sz="2000"/>
            </a:lvl1pPr>
            <a:lvl2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600"/>
            </a:lvl2pPr>
            <a:lvl3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2514600" y="1746504"/>
            <a:ext cx="2002536" cy="4289425"/>
          </a:xfrm>
          <a:solidFill>
            <a:schemeClr val="bg1"/>
          </a:solidFill>
        </p:spPr>
        <p:txBody>
          <a:bodyPr lIns="182880" tIns="137160" rIns="91440"/>
          <a:lstStyle>
            <a:lvl1pPr marL="0">
              <a:lnSpc>
                <a:spcPts val="2200"/>
              </a:lnSpc>
              <a:spcBef>
                <a:spcPts val="0"/>
              </a:spcBef>
              <a:spcAft>
                <a:spcPts val="1600"/>
              </a:spcAft>
              <a:defRPr sz="2000"/>
            </a:lvl1pPr>
            <a:lvl2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600"/>
            </a:lvl2pPr>
            <a:lvl3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4617720" y="1746504"/>
            <a:ext cx="2002536" cy="4289425"/>
          </a:xfrm>
          <a:solidFill>
            <a:schemeClr val="bg1"/>
          </a:solidFill>
        </p:spPr>
        <p:txBody>
          <a:bodyPr lIns="182880" tIns="137160" rIns="91440"/>
          <a:lstStyle>
            <a:lvl1pPr marL="0">
              <a:lnSpc>
                <a:spcPts val="2200"/>
              </a:lnSpc>
              <a:spcBef>
                <a:spcPts val="0"/>
              </a:spcBef>
              <a:spcAft>
                <a:spcPts val="1600"/>
              </a:spcAft>
              <a:defRPr sz="2000"/>
            </a:lvl1pPr>
            <a:lvl2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600"/>
            </a:lvl2pPr>
            <a:lvl3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6729984" y="1746504"/>
            <a:ext cx="2002536" cy="4289425"/>
          </a:xfrm>
          <a:solidFill>
            <a:schemeClr val="bg1"/>
          </a:solidFill>
        </p:spPr>
        <p:txBody>
          <a:bodyPr lIns="182880" tIns="137160" rIns="91440"/>
          <a:lstStyle>
            <a:lvl1pPr marL="0">
              <a:lnSpc>
                <a:spcPts val="2200"/>
              </a:lnSpc>
              <a:spcBef>
                <a:spcPts val="0"/>
              </a:spcBef>
              <a:spcAft>
                <a:spcPts val="1600"/>
              </a:spcAft>
              <a:defRPr sz="2000"/>
            </a:lvl1pPr>
            <a:lvl2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600"/>
            </a:lvl2pPr>
            <a:lvl3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3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4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223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adra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737360"/>
            <a:ext cx="4526280" cy="2039112"/>
          </a:xfrm>
          <a:solidFill>
            <a:schemeClr val="tx2"/>
          </a:solidFill>
        </p:spPr>
        <p:txBody>
          <a:bodyPr lIns="457200" tIns="182880" rIns="182880">
            <a:noAutofit/>
          </a:bodyPr>
          <a:lstStyle>
            <a:lvl1pPr marL="0">
              <a:lnSpc>
                <a:spcPts val="2350"/>
              </a:lnSpc>
              <a:spcBef>
                <a:spcPts val="0"/>
              </a:spcBef>
              <a:spcAft>
                <a:spcPts val="1200"/>
              </a:spcAft>
              <a:defRPr sz="2150">
                <a:solidFill>
                  <a:schemeClr val="bg1"/>
                </a:solidFill>
              </a:defRPr>
            </a:lvl1pPr>
            <a:lvl2pPr marL="164592" indent="-16459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800" baseline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800">
                <a:solidFill>
                  <a:srgbClr val="FFFFFF"/>
                </a:solidFill>
              </a:defRPr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3959352"/>
            <a:ext cx="4526280" cy="2039112"/>
          </a:xfrm>
          <a:solidFill>
            <a:schemeClr val="tx2"/>
          </a:solidFill>
        </p:spPr>
        <p:txBody>
          <a:bodyPr lIns="457200" tIns="182880" rIns="182880">
            <a:noAutofit/>
          </a:bodyPr>
          <a:lstStyle>
            <a:lvl1pPr marL="0">
              <a:lnSpc>
                <a:spcPts val="2350"/>
              </a:lnSpc>
              <a:spcBef>
                <a:spcPts val="0"/>
              </a:spcBef>
              <a:spcAft>
                <a:spcPts val="1200"/>
              </a:spcAft>
              <a:defRPr sz="2150">
                <a:solidFill>
                  <a:schemeClr val="bg1"/>
                </a:solidFill>
              </a:defRPr>
            </a:lvl1pPr>
            <a:lvl2pPr marL="164592" indent="-16459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800" baseline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800">
                <a:solidFill>
                  <a:srgbClr val="FFFFFF"/>
                </a:solidFill>
              </a:defRPr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4617720" y="1737360"/>
            <a:ext cx="4526280" cy="2039112"/>
          </a:xfrm>
          <a:solidFill>
            <a:schemeClr val="tx2"/>
          </a:solidFill>
        </p:spPr>
        <p:txBody>
          <a:bodyPr lIns="457200" tIns="182880" rIns="182880">
            <a:noAutofit/>
          </a:bodyPr>
          <a:lstStyle>
            <a:lvl1pPr marL="0">
              <a:lnSpc>
                <a:spcPts val="2350"/>
              </a:lnSpc>
              <a:spcBef>
                <a:spcPts val="0"/>
              </a:spcBef>
              <a:spcAft>
                <a:spcPts val="1200"/>
              </a:spcAft>
              <a:defRPr sz="2150">
                <a:solidFill>
                  <a:schemeClr val="bg1"/>
                </a:solidFill>
              </a:defRPr>
            </a:lvl1pPr>
            <a:lvl2pPr marL="164592" indent="-16459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800" baseline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800">
                <a:solidFill>
                  <a:srgbClr val="FFFFFF"/>
                </a:solidFill>
              </a:defRPr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4617720" y="3959352"/>
            <a:ext cx="4526280" cy="2039112"/>
          </a:xfrm>
          <a:solidFill>
            <a:schemeClr val="tx2"/>
          </a:solidFill>
        </p:spPr>
        <p:txBody>
          <a:bodyPr lIns="457200" tIns="182880" rIns="182880">
            <a:noAutofit/>
          </a:bodyPr>
          <a:lstStyle>
            <a:lvl1pPr marL="0">
              <a:lnSpc>
                <a:spcPts val="2350"/>
              </a:lnSpc>
              <a:spcBef>
                <a:spcPts val="0"/>
              </a:spcBef>
              <a:spcAft>
                <a:spcPts val="1200"/>
              </a:spcAft>
              <a:defRPr sz="2150">
                <a:solidFill>
                  <a:schemeClr val="bg1"/>
                </a:solidFill>
              </a:defRPr>
            </a:lvl1pPr>
            <a:lvl2pPr marL="164592" indent="-16459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800" baseline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800">
                <a:solidFill>
                  <a:srgbClr val="FFFFFF"/>
                </a:solidFill>
              </a:defRPr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1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2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89368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ble Placeholder 3"/>
          <p:cNvSpPr>
            <a:spLocks noGrp="1"/>
          </p:cNvSpPr>
          <p:nvPr>
            <p:ph type="tbl" sz="quarter" idx="10"/>
          </p:nvPr>
        </p:nvSpPr>
        <p:spPr>
          <a:xfrm>
            <a:off x="411163" y="2112264"/>
            <a:ext cx="8311896" cy="3163824"/>
          </a:xfrm>
        </p:spPr>
        <p:txBody>
          <a:bodyPr/>
          <a:lstStyle/>
          <a:p>
            <a:r>
              <a:rPr lang="en-US" smtClean="0"/>
              <a:t>Click icon to add table</a:t>
            </a:r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11163" y="5657850"/>
            <a:ext cx="3529584" cy="39319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Bef>
                <a:spcPts val="0"/>
              </a:spcBef>
              <a:defRPr sz="9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2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3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66172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0"/>
          </p:nvPr>
        </p:nvSpPr>
        <p:spPr>
          <a:xfrm>
            <a:off x="411480" y="1729241"/>
            <a:ext cx="8311896" cy="3571273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11163" y="5657850"/>
            <a:ext cx="3529584" cy="39319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Bef>
                <a:spcPts val="0"/>
              </a:spcBef>
              <a:defRPr sz="9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2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3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7673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xt Slide w/ Color Bckgr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411163" y="1545336"/>
            <a:ext cx="8311896" cy="338328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First level bullet </a:t>
            </a:r>
          </a:p>
          <a:p>
            <a:pPr lvl="2"/>
            <a:r>
              <a:rPr lang="en-US" dirty="0" smtClean="0"/>
              <a:t>Second level bullet</a:t>
            </a:r>
          </a:p>
          <a:p>
            <a:pPr lvl="3"/>
            <a:r>
              <a:rPr lang="en-US" dirty="0" smtClean="0"/>
              <a:t>Third level bullet</a:t>
            </a:r>
          </a:p>
        </p:txBody>
      </p:sp>
      <p:pic>
        <p:nvPicPr>
          <p:cNvPr id="10" name="Picture 9" descr="Monogram_PPT_small_whit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" y="6217920"/>
            <a:ext cx="457200" cy="457200"/>
          </a:xfrm>
          <a:prstGeom prst="rect">
            <a:avLst/>
          </a:prstGeom>
        </p:spPr>
      </p:pic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2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3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rgbClr val="FFFFFF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7470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6858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insert headline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884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onogram_ART_end slide2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5"/>
          <a:stretch/>
        </p:blipFill>
        <p:spPr>
          <a:xfrm>
            <a:off x="0" y="2282952"/>
            <a:ext cx="5717836" cy="2292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09847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9768" y="5056631"/>
            <a:ext cx="5577840" cy="740664"/>
          </a:xfrm>
          <a:prstGeom prst="rect">
            <a:avLst/>
          </a:prstGeom>
        </p:spPr>
        <p:txBody>
          <a:bodyPr t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300" spc="-20" baseline="0">
                <a:solidFill>
                  <a:schemeClr val="tx1"/>
                </a:solidFill>
                <a:latin typeface="GE Inspira Pitch"/>
                <a:cs typeface="GE Inspira Pitch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add subtitle</a:t>
            </a:r>
            <a:br>
              <a:rPr lang="en-US" dirty="0" smtClean="0"/>
            </a:br>
            <a:r>
              <a:rPr lang="en-US" dirty="0" smtClean="0"/>
              <a:t>Month XX, 201X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-909898" y="280576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11480" y="3319272"/>
            <a:ext cx="8311896" cy="1618488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ct val="90000"/>
              </a:lnSpc>
              <a:defRPr sz="4800" spc="-100" baseline="0">
                <a:latin typeface="GE Inspira Pitch"/>
                <a:cs typeface="GE Inspira Pitch"/>
              </a:defRPr>
            </a:lvl1pPr>
          </a:lstStyle>
          <a:p>
            <a:r>
              <a:rPr lang="en-US" dirty="0" smtClean="0"/>
              <a:t>Click to add title</a:t>
            </a:r>
            <a:br>
              <a:rPr lang="en-US" dirty="0" smtClean="0"/>
            </a:br>
            <a:r>
              <a:rPr lang="en-US" dirty="0" smtClean="0"/>
              <a:t>(two lines maximum)</a:t>
            </a:r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425566" y="6217840"/>
            <a:ext cx="4066897" cy="41969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sz="1600" b="1" dirty="0" smtClean="0">
                <a:solidFill>
                  <a:schemeClr val="tx2"/>
                </a:solidFill>
                <a:latin typeface="GE Inspira Pitch"/>
                <a:cs typeface="GE Inspira Pitch"/>
              </a:rPr>
              <a:t>Imagination </a:t>
            </a:r>
            <a:r>
              <a:rPr lang="en-US" sz="1600" b="1" dirty="0">
                <a:solidFill>
                  <a:schemeClr val="tx2"/>
                </a:solidFill>
                <a:latin typeface="GE Inspira Pitch"/>
                <a:cs typeface="GE Inspira Pitch"/>
              </a:rPr>
              <a:t>at </a:t>
            </a:r>
            <a:r>
              <a:rPr lang="en-US" sz="1600" b="1" dirty="0" smtClean="0">
                <a:solidFill>
                  <a:schemeClr val="tx2"/>
                </a:solidFill>
                <a:latin typeface="GE Inspira Pitch"/>
                <a:cs typeface="GE Inspira Pitch"/>
              </a:rPr>
              <a:t>work.</a:t>
            </a:r>
            <a:endParaRPr lang="en-US" sz="1600" b="1" dirty="0">
              <a:solidFill>
                <a:schemeClr val="tx2"/>
              </a:solidFill>
              <a:latin typeface="GE Inspira Pitch"/>
              <a:cs typeface="GE Inspira Pitch"/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-909898" y="280576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02" t="15569" r="1304"/>
          <a:stretch/>
        </p:blipFill>
        <p:spPr>
          <a:xfrm>
            <a:off x="0" y="0"/>
            <a:ext cx="9144000" cy="3162299"/>
          </a:xfrm>
          <a:prstGeom prst="rect">
            <a:avLst/>
          </a:prstGeom>
        </p:spPr>
      </p:pic>
      <p:sp>
        <p:nvSpPr>
          <p:cNvPr id="11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41452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966"/>
          <a:stretch/>
        </p:blipFill>
        <p:spPr>
          <a:xfrm>
            <a:off x="5065978" y="-1"/>
            <a:ext cx="3658074" cy="5102651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9768" y="5056631"/>
            <a:ext cx="5577840" cy="740664"/>
          </a:xfrm>
          <a:prstGeom prst="rect">
            <a:avLst/>
          </a:prstGeom>
        </p:spPr>
        <p:txBody>
          <a:bodyPr t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300" spc="-20" baseline="0">
                <a:solidFill>
                  <a:schemeClr val="tx1"/>
                </a:solidFill>
                <a:latin typeface="GE Inspira Pitch"/>
                <a:cs typeface="GE Inspira Pitch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add subtitle</a:t>
            </a:r>
            <a:br>
              <a:rPr lang="en-US" dirty="0" smtClean="0"/>
            </a:br>
            <a:r>
              <a:rPr lang="en-US" dirty="0" smtClean="0"/>
              <a:t>Month XX, 201X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-909898" y="280576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11480" y="3319272"/>
            <a:ext cx="8311896" cy="1618488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ct val="90000"/>
              </a:lnSpc>
              <a:defRPr sz="4800" spc="-100" baseline="0">
                <a:latin typeface="GE Inspira Pitch"/>
                <a:cs typeface="GE Inspira Pitch"/>
              </a:defRPr>
            </a:lvl1pPr>
          </a:lstStyle>
          <a:p>
            <a:r>
              <a:rPr lang="en-US" dirty="0" smtClean="0"/>
              <a:t>Click to add title</a:t>
            </a:r>
            <a:br>
              <a:rPr lang="en-US" dirty="0" smtClean="0"/>
            </a:br>
            <a:r>
              <a:rPr lang="en-US" dirty="0" smtClean="0"/>
              <a:t>(two lines maximum)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25566" y="6217840"/>
            <a:ext cx="4066897" cy="41969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sz="1600" b="1" dirty="0" smtClean="0">
                <a:solidFill>
                  <a:schemeClr val="tx2"/>
                </a:solidFill>
                <a:latin typeface="GE Inspira Pitch"/>
                <a:cs typeface="GE Inspira Pitch"/>
              </a:rPr>
              <a:t>Imagination </a:t>
            </a:r>
            <a:r>
              <a:rPr lang="en-US" sz="1600" b="1" dirty="0">
                <a:solidFill>
                  <a:schemeClr val="tx2"/>
                </a:solidFill>
                <a:latin typeface="GE Inspira Pitch"/>
                <a:cs typeface="GE Inspira Pitch"/>
              </a:rPr>
              <a:t>at </a:t>
            </a:r>
            <a:r>
              <a:rPr lang="en-US" sz="1600" b="1" dirty="0" smtClean="0">
                <a:solidFill>
                  <a:schemeClr val="tx2"/>
                </a:solidFill>
                <a:latin typeface="GE Inspira Pitch"/>
                <a:cs typeface="GE Inspira Pitch"/>
              </a:rPr>
              <a:t>work.</a:t>
            </a:r>
            <a:endParaRPr lang="en-US" sz="1600" b="1" dirty="0">
              <a:solidFill>
                <a:schemeClr val="tx2"/>
              </a:solidFill>
              <a:latin typeface="GE Inspira Pitch"/>
              <a:cs typeface="GE Inspira Pitch"/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-909898" y="280576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3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1113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479" y="1536192"/>
            <a:ext cx="8308375" cy="1508760"/>
          </a:xfrm>
        </p:spPr>
        <p:txBody>
          <a:bodyPr/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add title</a:t>
            </a:r>
            <a:br>
              <a:rPr lang="en-US" dirty="0" smtClean="0"/>
            </a:br>
            <a:r>
              <a:rPr lang="en-US" dirty="0" smtClean="0"/>
              <a:t>(two lines maximum)</a:t>
            </a:r>
            <a:endParaRPr lang="en-US" dirty="0"/>
          </a:p>
        </p:txBody>
      </p:sp>
      <p:pic>
        <p:nvPicPr>
          <p:cNvPr id="8" name="Picture 7" descr="Monogram_PPT_small_whit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" y="6217920"/>
            <a:ext cx="457200" cy="457200"/>
          </a:xfrm>
          <a:prstGeom prst="rect">
            <a:avLst/>
          </a:prstGeom>
        </p:spPr>
      </p:pic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rgbClr val="FFFFFF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8439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6858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480" y="539496"/>
            <a:ext cx="8311896" cy="886968"/>
          </a:xfr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>
                <a:solidFill>
                  <a:schemeClr val="tx2"/>
                </a:solidFill>
              </a:defRPr>
            </a:lvl1pPr>
          </a:lstStyle>
          <a:p>
            <a:pPr>
              <a:lnSpc>
                <a:spcPct val="90000"/>
              </a:lnSpc>
            </a:pPr>
            <a:r>
              <a:rPr lang="en-US" dirty="0" smtClean="0"/>
              <a:t>Click to insert headline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96230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w/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536192"/>
            <a:ext cx="9144000" cy="532180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6589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w/ Title &amp;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536192"/>
            <a:ext cx="9144000" cy="449884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1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2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9915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alf Text - Half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4" name="Picture Placeholder 3"/>
          <p:cNvSpPr>
            <a:spLocks noGrp="1" noChangeAspect="1"/>
          </p:cNvSpPr>
          <p:nvPr>
            <p:ph type="pic" sz="quarter" idx="10"/>
          </p:nvPr>
        </p:nvSpPr>
        <p:spPr>
          <a:xfrm>
            <a:off x="0" y="1536192"/>
            <a:ext cx="4498848" cy="449884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59" name="Text Placeholder 58"/>
          <p:cNvSpPr>
            <a:spLocks noGrp="1"/>
          </p:cNvSpPr>
          <p:nvPr>
            <p:ph type="body" sz="quarter" idx="11" hasCustomPrompt="1"/>
          </p:nvPr>
        </p:nvSpPr>
        <p:spPr>
          <a:xfrm>
            <a:off x="4626864" y="1536192"/>
            <a:ext cx="4096512" cy="4498848"/>
          </a:xfrm>
        </p:spPr>
        <p:txBody>
          <a:bodyPr lIns="182880"/>
          <a:lstStyle>
            <a:lvl1pPr marL="0">
              <a:lnSpc>
                <a:spcPts val="2580"/>
              </a:lnSpc>
              <a:defRPr sz="2150" baseline="0">
                <a:solidFill>
                  <a:schemeClr val="tx1"/>
                </a:solidFill>
              </a:defRPr>
            </a:lvl1pPr>
            <a:lvl2pPr>
              <a:lnSpc>
                <a:spcPts val="2580"/>
              </a:lnSpc>
              <a:defRPr sz="2150">
                <a:solidFill>
                  <a:schemeClr val="tx1"/>
                </a:solidFill>
              </a:defRPr>
            </a:lvl2pPr>
            <a:lvl3pPr marL="182880" indent="-182880">
              <a:lnSpc>
                <a:spcPts val="2580"/>
              </a:lnSpc>
              <a:defRPr sz="2150">
                <a:solidFill>
                  <a:schemeClr val="tx1"/>
                </a:solidFill>
              </a:defRPr>
            </a:lvl3pPr>
            <a:lvl4pPr marL="274320" indent="-91440">
              <a:lnSpc>
                <a:spcPts val="2580"/>
              </a:lnSpc>
              <a:buFont typeface="Arial"/>
              <a:buChar char="•"/>
              <a:defRPr sz="1750"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First level copy </a:t>
            </a:r>
          </a:p>
          <a:p>
            <a:pPr lvl="1"/>
            <a:r>
              <a:rPr lang="en-US" dirty="0" smtClean="0"/>
              <a:t>First level bullet</a:t>
            </a:r>
          </a:p>
          <a:p>
            <a:pPr lvl="2"/>
            <a:r>
              <a:rPr lang="en-US" dirty="0" smtClean="0"/>
              <a:t>Second level bullet</a:t>
            </a:r>
          </a:p>
          <a:p>
            <a:pPr lvl="3"/>
            <a:r>
              <a:rPr lang="en-US" dirty="0" smtClean="0"/>
              <a:t>Third level bullet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1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2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04822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alf Text - Half Image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4" name="Picture Placeholder 3"/>
          <p:cNvSpPr>
            <a:spLocks noGrp="1" noChangeAspect="1"/>
          </p:cNvSpPr>
          <p:nvPr>
            <p:ph type="pic" sz="quarter" idx="10"/>
          </p:nvPr>
        </p:nvSpPr>
        <p:spPr>
          <a:xfrm>
            <a:off x="0" y="1536192"/>
            <a:ext cx="4498848" cy="449884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59" name="Text Placeholder 58"/>
          <p:cNvSpPr>
            <a:spLocks noGrp="1"/>
          </p:cNvSpPr>
          <p:nvPr>
            <p:ph type="body" sz="quarter" idx="11" hasCustomPrompt="1"/>
          </p:nvPr>
        </p:nvSpPr>
        <p:spPr>
          <a:xfrm>
            <a:off x="4626864" y="1536192"/>
            <a:ext cx="4096512" cy="4498848"/>
          </a:xfrm>
          <a:solidFill>
            <a:schemeClr val="tx2"/>
          </a:solidFill>
        </p:spPr>
        <p:txBody>
          <a:bodyPr lIns="274320" tIns="137160" rIns="182880" bIns="0">
            <a:noAutofit/>
          </a:bodyPr>
          <a:lstStyle>
            <a:lvl1pPr marL="0">
              <a:lnSpc>
                <a:spcPts val="2580"/>
              </a:lnSpc>
              <a:defRPr sz="2150" baseline="0">
                <a:solidFill>
                  <a:schemeClr val="bg1"/>
                </a:solidFill>
              </a:defRPr>
            </a:lvl1pPr>
            <a:lvl2pPr>
              <a:lnSpc>
                <a:spcPts val="2580"/>
              </a:lnSpc>
              <a:defRPr sz="2150" baseline="0">
                <a:solidFill>
                  <a:schemeClr val="bg1"/>
                </a:solidFill>
              </a:defRPr>
            </a:lvl2pPr>
            <a:lvl3pPr marL="182880" indent="-182880">
              <a:lnSpc>
                <a:spcPts val="2580"/>
              </a:lnSpc>
              <a:defRPr sz="2150" baseline="0">
                <a:solidFill>
                  <a:schemeClr val="bg1"/>
                </a:solidFill>
              </a:defRPr>
            </a:lvl3pPr>
            <a:lvl4pPr marL="274320" indent="-91440">
              <a:lnSpc>
                <a:spcPts val="2580"/>
              </a:lnSpc>
              <a:buFont typeface="Arial"/>
              <a:buChar char="•"/>
              <a:defRPr sz="1750" baseline="0">
                <a:solidFill>
                  <a:schemeClr val="bg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First level copy </a:t>
            </a:r>
          </a:p>
          <a:p>
            <a:pPr lvl="1"/>
            <a:r>
              <a:rPr lang="en-US" dirty="0" smtClean="0"/>
              <a:t>First level bullet</a:t>
            </a:r>
          </a:p>
          <a:p>
            <a:pPr lvl="2"/>
            <a:r>
              <a:rPr lang="en-US" dirty="0" smtClean="0"/>
              <a:t>Second level bullet</a:t>
            </a:r>
          </a:p>
          <a:p>
            <a:pPr lvl="3"/>
            <a:r>
              <a:rPr lang="en-US" dirty="0" smtClean="0"/>
              <a:t>Third level bullet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1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2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675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w/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 userDrawn="1"/>
        </p:nvSpPr>
        <p:spPr>
          <a:xfrm>
            <a:off x="0" y="367888"/>
            <a:ext cx="5916331" cy="5670767"/>
          </a:xfrm>
          <a:prstGeom prst="rect">
            <a:avLst/>
          </a:prstGeom>
          <a:solidFill>
            <a:schemeClr val="tx2"/>
          </a:solidFill>
        </p:spPr>
        <p:txBody>
          <a:bodyPr wrap="square" lIns="91440" tIns="45720" rIns="91440" bIns="0" rtlCol="0" anchor="t" anchorCtr="0">
            <a:noAutofit/>
          </a:bodyPr>
          <a:lstStyle/>
          <a:p>
            <a:pPr marL="182880" indent="-182880">
              <a:lnSpc>
                <a:spcPts val="2500"/>
              </a:lnSpc>
              <a:spcBef>
                <a:spcPts val="600"/>
              </a:spcBef>
              <a:buSzPct val="80000"/>
              <a:buFont typeface="Lucida Grande"/>
              <a:buChar char="–"/>
            </a:pPr>
            <a:endParaRPr lang="en-US" sz="2600" b="1" dirty="0">
              <a:solidFill>
                <a:schemeClr val="bg1"/>
              </a:solidFill>
              <a:latin typeface="GE Inspira Pitch"/>
              <a:cs typeface="GE Inspira Pitch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67888"/>
            <a:ext cx="5916331" cy="5670767"/>
          </a:xfrm>
          <a:prstGeom prst="rect">
            <a:avLst/>
          </a:prstGeom>
          <a:solidFill>
            <a:schemeClr val="tx2"/>
          </a:solidFill>
        </p:spPr>
        <p:txBody>
          <a:bodyPr wrap="square" lIns="91440" tIns="45720" rIns="91440" bIns="0" rtlCol="0" anchor="t" anchorCtr="0">
            <a:noAutofit/>
          </a:bodyPr>
          <a:lstStyle/>
          <a:p>
            <a:pPr marL="182880" indent="-182880">
              <a:lnSpc>
                <a:spcPts val="2500"/>
              </a:lnSpc>
              <a:spcBef>
                <a:spcPts val="600"/>
              </a:spcBef>
              <a:buSzPct val="80000"/>
              <a:buFont typeface="Lucida Grande"/>
              <a:buChar char="–"/>
            </a:pPr>
            <a:endParaRPr lang="en-US" sz="2600" b="1" dirty="0">
              <a:solidFill>
                <a:schemeClr val="bg1"/>
              </a:solidFill>
              <a:latin typeface="GE Inspira Pitch"/>
              <a:cs typeface="GE Inspira Pitch"/>
            </a:endParaRPr>
          </a:p>
        </p:txBody>
      </p:sp>
      <p:sp>
        <p:nvSpPr>
          <p:cNvPr id="11" name="Text Placeholder 58"/>
          <p:cNvSpPr>
            <a:spLocks noGrp="1"/>
          </p:cNvSpPr>
          <p:nvPr>
            <p:ph type="body" sz="quarter" idx="11" hasCustomPrompt="1"/>
          </p:nvPr>
        </p:nvSpPr>
        <p:spPr>
          <a:xfrm>
            <a:off x="411480" y="1609344"/>
            <a:ext cx="5248656" cy="4151284"/>
          </a:xfrm>
          <a:noFill/>
        </p:spPr>
        <p:txBody>
          <a:bodyPr lIns="0" tIns="0" rIns="91440" bIns="0">
            <a:noAutofit/>
          </a:bodyPr>
          <a:lstStyle>
            <a:lvl1pPr marL="0">
              <a:lnSpc>
                <a:spcPct val="100000"/>
              </a:lnSpc>
              <a:defRPr sz="2600" baseline="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 sz="2600" baseline="0">
                <a:solidFill>
                  <a:schemeClr val="bg1"/>
                </a:solidFill>
              </a:defRPr>
            </a:lvl2pPr>
            <a:lvl3pPr marL="182880" indent="-182880">
              <a:lnSpc>
                <a:spcPct val="100000"/>
              </a:lnSpc>
              <a:defRPr sz="2150" baseline="0">
                <a:solidFill>
                  <a:schemeClr val="bg1"/>
                </a:solidFill>
              </a:defRPr>
            </a:lvl3pPr>
            <a:lvl4pPr marL="274320" indent="-91440">
              <a:lnSpc>
                <a:spcPct val="100000"/>
              </a:lnSpc>
              <a:buFont typeface="Arial"/>
              <a:buChar char="•"/>
              <a:defRPr sz="2150" baseline="0">
                <a:solidFill>
                  <a:schemeClr val="bg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First level copy</a:t>
            </a:r>
          </a:p>
          <a:p>
            <a:pPr lvl="1"/>
            <a:r>
              <a:rPr lang="en-US" dirty="0" smtClean="0"/>
              <a:t>First level bullet</a:t>
            </a:r>
          </a:p>
          <a:p>
            <a:pPr lvl="2"/>
            <a:r>
              <a:rPr lang="en-US" dirty="0" smtClean="0"/>
              <a:t>Second level bullet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480" y="548640"/>
            <a:ext cx="4572000" cy="786384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6025896" y="365760"/>
            <a:ext cx="3118104" cy="3419856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7" hasCustomPrompt="1"/>
          </p:nvPr>
        </p:nvSpPr>
        <p:spPr>
          <a:xfrm>
            <a:off x="6025896" y="3968496"/>
            <a:ext cx="3118104" cy="2075688"/>
          </a:xfrm>
          <a:solidFill>
            <a:schemeClr val="accent1"/>
          </a:solidFill>
        </p:spPr>
        <p:txBody>
          <a:bodyPr lIns="182880" tIns="137160" rIns="91440" bIns="45720"/>
          <a:lstStyle>
            <a:lvl1pPr>
              <a:defRPr sz="1200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insert caption.</a:t>
            </a:r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5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6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2656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w/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536192"/>
            <a:ext cx="9144000" cy="532180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1267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318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411163" y="1545336"/>
            <a:ext cx="8311896" cy="3383280"/>
          </a:xfrm>
        </p:spPr>
        <p:txBody>
          <a:bodyPr/>
          <a:lstStyle/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First level bullet </a:t>
            </a:r>
          </a:p>
          <a:p>
            <a:pPr lvl="2"/>
            <a:r>
              <a:rPr lang="en-US" dirty="0" smtClean="0"/>
              <a:t>Second level bullet</a:t>
            </a:r>
          </a:p>
          <a:p>
            <a:pPr lvl="3"/>
            <a:r>
              <a:rPr lang="en-US" dirty="0" smtClean="0"/>
              <a:t>Third level bullet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0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094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Slide w/ Take Aw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411163" y="1545336"/>
            <a:ext cx="8311896" cy="3383280"/>
          </a:xfrm>
        </p:spPr>
        <p:txBody>
          <a:bodyPr/>
          <a:lstStyle/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First level bullet </a:t>
            </a:r>
          </a:p>
          <a:p>
            <a:pPr lvl="2"/>
            <a:r>
              <a:rPr lang="en-US" dirty="0" smtClean="0"/>
              <a:t>Second level bullet</a:t>
            </a:r>
          </a:p>
          <a:p>
            <a:pPr lvl="3"/>
            <a:r>
              <a:rPr lang="en-US" dirty="0" smtClean="0"/>
              <a:t>Third level bullet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5115281"/>
            <a:ext cx="9144000" cy="923373"/>
          </a:xfrm>
          <a:solidFill>
            <a:schemeClr val="tx2"/>
          </a:solidFill>
        </p:spPr>
        <p:txBody>
          <a:bodyPr lIns="457200" tIns="137160" rIns="91440" bIns="137160" anchor="ctr" anchorCtr="0">
            <a:noAutofit/>
          </a:bodyPr>
          <a:lstStyle>
            <a:lvl1pPr marL="0">
              <a:lnSpc>
                <a:spcPct val="100000"/>
              </a:lnSpc>
              <a:spcBef>
                <a:spcPts val="0"/>
              </a:spcBef>
              <a:defRPr sz="180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Take away boxes should only be used for occasional emphasis.</a:t>
            </a:r>
            <a:br>
              <a:rPr lang="en-US" dirty="0" smtClean="0"/>
            </a:br>
            <a:r>
              <a:rPr lang="en-US" dirty="0" smtClean="0"/>
              <a:t>Do not use on every slide.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1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2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73479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93192" y="2478024"/>
            <a:ext cx="8330184" cy="1801368"/>
          </a:xfrm>
        </p:spPr>
        <p:txBody>
          <a:bodyPr>
            <a:noAutofit/>
          </a:bodyPr>
          <a:lstStyle>
            <a:lvl1pPr marL="0">
              <a:lnSpc>
                <a:spcPts val="6599"/>
              </a:lnSpc>
              <a:spcBef>
                <a:spcPts val="0"/>
              </a:spcBef>
              <a:defRPr sz="6000" spc="-13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Click to insert quote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393192" y="4645152"/>
            <a:ext cx="4572000" cy="1014984"/>
          </a:xfrm>
        </p:spPr>
        <p:txBody>
          <a:bodyPr>
            <a:noAutofit/>
          </a:bodyPr>
          <a:lstStyle>
            <a:lvl1pPr marL="0">
              <a:lnSpc>
                <a:spcPts val="4000"/>
              </a:lnSpc>
              <a:spcBef>
                <a:spcPts val="0"/>
              </a:spcBef>
              <a:defRPr sz="3000" baseline="0"/>
            </a:lvl1pPr>
          </a:lstStyle>
          <a:p>
            <a:pPr lvl="0"/>
            <a:r>
              <a:rPr lang="en-US" dirty="0" smtClean="0"/>
              <a:t>Click to insert content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2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3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41509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ical Quadra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11480" y="1746504"/>
            <a:ext cx="2002536" cy="4289425"/>
          </a:xfrm>
          <a:solidFill>
            <a:schemeClr val="tx2"/>
          </a:solidFill>
        </p:spPr>
        <p:txBody>
          <a:bodyPr lIns="182880" tIns="137160" rIns="91440"/>
          <a:lstStyle>
            <a:lvl1pPr marL="0">
              <a:lnSpc>
                <a:spcPts val="2200"/>
              </a:lnSpc>
              <a:spcBef>
                <a:spcPts val="0"/>
              </a:spcBef>
              <a:spcAft>
                <a:spcPts val="1600"/>
              </a:spcAft>
              <a:defRPr sz="2000">
                <a:solidFill>
                  <a:schemeClr val="bg1"/>
                </a:solidFill>
              </a:defRPr>
            </a:lvl1pPr>
            <a:lvl2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600">
                <a:solidFill>
                  <a:schemeClr val="bg1"/>
                </a:solidFill>
              </a:defRPr>
            </a:lvl2pPr>
            <a:lvl3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2514600" y="1746504"/>
            <a:ext cx="2002536" cy="4289425"/>
          </a:xfrm>
          <a:solidFill>
            <a:schemeClr val="tx2"/>
          </a:solidFill>
        </p:spPr>
        <p:txBody>
          <a:bodyPr lIns="182880" tIns="137160" rIns="91440"/>
          <a:lstStyle>
            <a:lvl1pPr marL="0">
              <a:lnSpc>
                <a:spcPts val="2200"/>
              </a:lnSpc>
              <a:spcBef>
                <a:spcPts val="0"/>
              </a:spcBef>
              <a:spcAft>
                <a:spcPts val="1600"/>
              </a:spcAft>
              <a:defRPr sz="2000">
                <a:solidFill>
                  <a:schemeClr val="bg1"/>
                </a:solidFill>
              </a:defRPr>
            </a:lvl1pPr>
            <a:lvl2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600">
                <a:solidFill>
                  <a:schemeClr val="bg1"/>
                </a:solidFill>
              </a:defRPr>
            </a:lvl2pPr>
            <a:lvl3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4617720" y="1746504"/>
            <a:ext cx="2002536" cy="4289425"/>
          </a:xfrm>
          <a:solidFill>
            <a:schemeClr val="tx2"/>
          </a:solidFill>
        </p:spPr>
        <p:txBody>
          <a:bodyPr lIns="182880" tIns="137160" rIns="91440"/>
          <a:lstStyle>
            <a:lvl1pPr marL="0">
              <a:lnSpc>
                <a:spcPts val="2200"/>
              </a:lnSpc>
              <a:spcBef>
                <a:spcPts val="0"/>
              </a:spcBef>
              <a:spcAft>
                <a:spcPts val="1600"/>
              </a:spcAft>
              <a:defRPr sz="2000">
                <a:solidFill>
                  <a:schemeClr val="bg1"/>
                </a:solidFill>
              </a:defRPr>
            </a:lvl1pPr>
            <a:lvl2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600">
                <a:solidFill>
                  <a:schemeClr val="bg1"/>
                </a:solidFill>
              </a:defRPr>
            </a:lvl2pPr>
            <a:lvl3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6729984" y="1746504"/>
            <a:ext cx="2002536" cy="4289425"/>
          </a:xfrm>
          <a:solidFill>
            <a:schemeClr val="tx2"/>
          </a:solidFill>
        </p:spPr>
        <p:txBody>
          <a:bodyPr lIns="182880" tIns="137160" rIns="91440"/>
          <a:lstStyle>
            <a:lvl1pPr marL="0">
              <a:lnSpc>
                <a:spcPts val="2200"/>
              </a:lnSpc>
              <a:spcBef>
                <a:spcPts val="0"/>
              </a:spcBef>
              <a:spcAft>
                <a:spcPts val="1600"/>
              </a:spcAft>
              <a:defRPr sz="2000">
                <a:solidFill>
                  <a:schemeClr val="bg1"/>
                </a:solidFill>
              </a:defRPr>
            </a:lvl1pPr>
            <a:lvl2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600">
                <a:solidFill>
                  <a:schemeClr val="bg1"/>
                </a:solidFill>
              </a:defRPr>
            </a:lvl2pPr>
            <a:lvl3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3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4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438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t Vertical Quadrant">
    <p:bg>
      <p:bgPr>
        <a:solidFill>
          <a:srgbClr val="EDE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11480" y="1746504"/>
            <a:ext cx="2002536" cy="4289425"/>
          </a:xfrm>
          <a:solidFill>
            <a:schemeClr val="bg1"/>
          </a:solidFill>
        </p:spPr>
        <p:txBody>
          <a:bodyPr lIns="182880" tIns="137160" rIns="91440"/>
          <a:lstStyle>
            <a:lvl1pPr marL="0">
              <a:lnSpc>
                <a:spcPts val="2200"/>
              </a:lnSpc>
              <a:spcBef>
                <a:spcPts val="0"/>
              </a:spcBef>
              <a:spcAft>
                <a:spcPts val="1600"/>
              </a:spcAft>
              <a:defRPr sz="2000"/>
            </a:lvl1pPr>
            <a:lvl2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600"/>
            </a:lvl2pPr>
            <a:lvl3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2514600" y="1746504"/>
            <a:ext cx="2002536" cy="4289425"/>
          </a:xfrm>
          <a:solidFill>
            <a:schemeClr val="bg1"/>
          </a:solidFill>
        </p:spPr>
        <p:txBody>
          <a:bodyPr lIns="182880" tIns="137160" rIns="91440"/>
          <a:lstStyle>
            <a:lvl1pPr marL="0">
              <a:lnSpc>
                <a:spcPts val="2200"/>
              </a:lnSpc>
              <a:spcBef>
                <a:spcPts val="0"/>
              </a:spcBef>
              <a:spcAft>
                <a:spcPts val="1600"/>
              </a:spcAft>
              <a:defRPr sz="2000"/>
            </a:lvl1pPr>
            <a:lvl2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600"/>
            </a:lvl2pPr>
            <a:lvl3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4617720" y="1746504"/>
            <a:ext cx="2002536" cy="4289425"/>
          </a:xfrm>
          <a:solidFill>
            <a:schemeClr val="bg1"/>
          </a:solidFill>
        </p:spPr>
        <p:txBody>
          <a:bodyPr lIns="182880" tIns="137160" rIns="91440"/>
          <a:lstStyle>
            <a:lvl1pPr marL="0">
              <a:lnSpc>
                <a:spcPts val="2200"/>
              </a:lnSpc>
              <a:spcBef>
                <a:spcPts val="0"/>
              </a:spcBef>
              <a:spcAft>
                <a:spcPts val="1600"/>
              </a:spcAft>
              <a:defRPr sz="2000"/>
            </a:lvl1pPr>
            <a:lvl2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600"/>
            </a:lvl2pPr>
            <a:lvl3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6729984" y="1746504"/>
            <a:ext cx="2002536" cy="4289425"/>
          </a:xfrm>
          <a:solidFill>
            <a:schemeClr val="bg1"/>
          </a:solidFill>
        </p:spPr>
        <p:txBody>
          <a:bodyPr lIns="182880" tIns="137160" rIns="91440"/>
          <a:lstStyle>
            <a:lvl1pPr marL="0">
              <a:lnSpc>
                <a:spcPts val="2200"/>
              </a:lnSpc>
              <a:spcBef>
                <a:spcPts val="0"/>
              </a:spcBef>
              <a:spcAft>
                <a:spcPts val="1600"/>
              </a:spcAft>
              <a:defRPr sz="2000"/>
            </a:lvl1pPr>
            <a:lvl2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600"/>
            </a:lvl2pPr>
            <a:lvl3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3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4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5921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adra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737360"/>
            <a:ext cx="4526280" cy="2039112"/>
          </a:xfrm>
          <a:solidFill>
            <a:schemeClr val="tx2"/>
          </a:solidFill>
        </p:spPr>
        <p:txBody>
          <a:bodyPr lIns="457200" tIns="182880" rIns="182880">
            <a:noAutofit/>
          </a:bodyPr>
          <a:lstStyle>
            <a:lvl1pPr marL="0">
              <a:lnSpc>
                <a:spcPts val="2350"/>
              </a:lnSpc>
              <a:spcBef>
                <a:spcPts val="0"/>
              </a:spcBef>
              <a:spcAft>
                <a:spcPts val="1200"/>
              </a:spcAft>
              <a:defRPr sz="2150">
                <a:solidFill>
                  <a:schemeClr val="bg1"/>
                </a:solidFill>
              </a:defRPr>
            </a:lvl1pPr>
            <a:lvl2pPr marL="164592" indent="-16459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800" baseline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800">
                <a:solidFill>
                  <a:srgbClr val="FFFFFF"/>
                </a:solidFill>
              </a:defRPr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3959352"/>
            <a:ext cx="4526280" cy="2039112"/>
          </a:xfrm>
          <a:solidFill>
            <a:schemeClr val="tx2"/>
          </a:solidFill>
        </p:spPr>
        <p:txBody>
          <a:bodyPr lIns="457200" tIns="182880" rIns="182880">
            <a:noAutofit/>
          </a:bodyPr>
          <a:lstStyle>
            <a:lvl1pPr marL="0">
              <a:lnSpc>
                <a:spcPts val="2350"/>
              </a:lnSpc>
              <a:spcBef>
                <a:spcPts val="0"/>
              </a:spcBef>
              <a:spcAft>
                <a:spcPts val="1200"/>
              </a:spcAft>
              <a:defRPr sz="2150">
                <a:solidFill>
                  <a:schemeClr val="bg1"/>
                </a:solidFill>
              </a:defRPr>
            </a:lvl1pPr>
            <a:lvl2pPr marL="164592" indent="-16459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800" baseline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800">
                <a:solidFill>
                  <a:srgbClr val="FFFFFF"/>
                </a:solidFill>
              </a:defRPr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4617720" y="1737360"/>
            <a:ext cx="4526280" cy="2039112"/>
          </a:xfrm>
          <a:solidFill>
            <a:schemeClr val="tx2"/>
          </a:solidFill>
        </p:spPr>
        <p:txBody>
          <a:bodyPr lIns="457200" tIns="182880" rIns="182880">
            <a:noAutofit/>
          </a:bodyPr>
          <a:lstStyle>
            <a:lvl1pPr marL="0">
              <a:lnSpc>
                <a:spcPts val="2350"/>
              </a:lnSpc>
              <a:spcBef>
                <a:spcPts val="0"/>
              </a:spcBef>
              <a:spcAft>
                <a:spcPts val="1200"/>
              </a:spcAft>
              <a:defRPr sz="2150">
                <a:solidFill>
                  <a:schemeClr val="bg1"/>
                </a:solidFill>
              </a:defRPr>
            </a:lvl1pPr>
            <a:lvl2pPr marL="164592" indent="-16459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800" baseline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800">
                <a:solidFill>
                  <a:srgbClr val="FFFFFF"/>
                </a:solidFill>
              </a:defRPr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4617720" y="3959352"/>
            <a:ext cx="4526280" cy="2039112"/>
          </a:xfrm>
          <a:solidFill>
            <a:schemeClr val="tx2"/>
          </a:solidFill>
        </p:spPr>
        <p:txBody>
          <a:bodyPr lIns="457200" tIns="182880" rIns="182880">
            <a:noAutofit/>
          </a:bodyPr>
          <a:lstStyle>
            <a:lvl1pPr marL="0">
              <a:lnSpc>
                <a:spcPts val="2350"/>
              </a:lnSpc>
              <a:spcBef>
                <a:spcPts val="0"/>
              </a:spcBef>
              <a:spcAft>
                <a:spcPts val="1200"/>
              </a:spcAft>
              <a:defRPr sz="2150">
                <a:solidFill>
                  <a:schemeClr val="bg1"/>
                </a:solidFill>
              </a:defRPr>
            </a:lvl1pPr>
            <a:lvl2pPr marL="164592" indent="-16459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800" baseline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800">
                <a:solidFill>
                  <a:srgbClr val="FFFFFF"/>
                </a:solidFill>
              </a:defRPr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1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2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9326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ble Placeholder 3"/>
          <p:cNvSpPr>
            <a:spLocks noGrp="1"/>
          </p:cNvSpPr>
          <p:nvPr>
            <p:ph type="tbl" sz="quarter" idx="10"/>
          </p:nvPr>
        </p:nvSpPr>
        <p:spPr>
          <a:xfrm>
            <a:off x="411163" y="2112264"/>
            <a:ext cx="8311896" cy="3163824"/>
          </a:xfrm>
        </p:spPr>
        <p:txBody>
          <a:bodyPr/>
          <a:lstStyle/>
          <a:p>
            <a:r>
              <a:rPr lang="en-US" smtClean="0"/>
              <a:t>Click icon to add table</a:t>
            </a:r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11163" y="5657850"/>
            <a:ext cx="3529584" cy="39319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Bef>
                <a:spcPts val="0"/>
              </a:spcBef>
              <a:defRPr sz="9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2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3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5753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0"/>
          </p:nvPr>
        </p:nvSpPr>
        <p:spPr>
          <a:xfrm>
            <a:off x="411480" y="1729241"/>
            <a:ext cx="8311896" cy="3571273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11163" y="5657850"/>
            <a:ext cx="3529584" cy="39319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Bef>
                <a:spcPts val="0"/>
              </a:spcBef>
              <a:defRPr sz="9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2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3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6423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xt Slide w/ Color Bckgr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411163" y="1545336"/>
            <a:ext cx="8311896" cy="338328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First level bullet </a:t>
            </a:r>
          </a:p>
          <a:p>
            <a:pPr lvl="2"/>
            <a:r>
              <a:rPr lang="en-US" dirty="0" smtClean="0"/>
              <a:t>Second level bullet</a:t>
            </a:r>
          </a:p>
          <a:p>
            <a:pPr lvl="3"/>
            <a:r>
              <a:rPr lang="en-US" dirty="0" smtClean="0"/>
              <a:t>Third level bullet</a:t>
            </a:r>
          </a:p>
        </p:txBody>
      </p:sp>
      <p:pic>
        <p:nvPicPr>
          <p:cNvPr id="10" name="Picture 9" descr="Monogram_PPT_small_whit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" y="6217920"/>
            <a:ext cx="457200" cy="457200"/>
          </a:xfrm>
          <a:prstGeom prst="rect">
            <a:avLst/>
          </a:prstGeom>
        </p:spPr>
      </p:pic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2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3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rgbClr val="FFFFFF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638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w/ Title &amp;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536192"/>
            <a:ext cx="9144000" cy="449884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687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onogram_ART_end slide2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5"/>
          <a:stretch/>
        </p:blipFill>
        <p:spPr>
          <a:xfrm>
            <a:off x="0" y="2282952"/>
            <a:ext cx="5717836" cy="2292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47080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9768" y="5056631"/>
            <a:ext cx="5577840" cy="740664"/>
          </a:xfrm>
          <a:prstGeom prst="rect">
            <a:avLst/>
          </a:prstGeom>
        </p:spPr>
        <p:txBody>
          <a:bodyPr t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300" spc="-20" baseline="0">
                <a:solidFill>
                  <a:schemeClr val="tx1"/>
                </a:solidFill>
                <a:latin typeface="GE Inspira Pitch"/>
                <a:cs typeface="GE Inspira Pitch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add subtitle</a:t>
            </a:r>
            <a:br>
              <a:rPr lang="en-US" dirty="0" smtClean="0"/>
            </a:br>
            <a:r>
              <a:rPr lang="en-US" dirty="0" smtClean="0"/>
              <a:t>Month XX, 201X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-909898" y="280576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11480" y="3319272"/>
            <a:ext cx="8311896" cy="1618488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ct val="90000"/>
              </a:lnSpc>
              <a:defRPr sz="4800" spc="-100" baseline="0">
                <a:latin typeface="GE Inspira Pitch"/>
                <a:cs typeface="GE Inspira Pitch"/>
              </a:defRPr>
            </a:lvl1pPr>
          </a:lstStyle>
          <a:p>
            <a:r>
              <a:rPr lang="en-US" dirty="0" smtClean="0"/>
              <a:t>Click to add title</a:t>
            </a:r>
            <a:br>
              <a:rPr lang="en-US" dirty="0" smtClean="0"/>
            </a:br>
            <a:r>
              <a:rPr lang="en-US" dirty="0" smtClean="0"/>
              <a:t>(two lines maximum)</a:t>
            </a:r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425566" y="6217840"/>
            <a:ext cx="4066897" cy="41969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sz="1600" b="1" dirty="0" smtClean="0">
                <a:solidFill>
                  <a:schemeClr val="tx2"/>
                </a:solidFill>
                <a:latin typeface="GE Inspira Pitch"/>
                <a:cs typeface="GE Inspira Pitch"/>
              </a:rPr>
              <a:t>Imagination </a:t>
            </a:r>
            <a:r>
              <a:rPr lang="en-US" sz="1600" b="1" dirty="0">
                <a:solidFill>
                  <a:schemeClr val="tx2"/>
                </a:solidFill>
                <a:latin typeface="GE Inspira Pitch"/>
                <a:cs typeface="GE Inspira Pitch"/>
              </a:rPr>
              <a:t>at </a:t>
            </a:r>
            <a:r>
              <a:rPr lang="en-US" sz="1600" b="1" dirty="0" smtClean="0">
                <a:solidFill>
                  <a:schemeClr val="tx2"/>
                </a:solidFill>
                <a:latin typeface="GE Inspira Pitch"/>
                <a:cs typeface="GE Inspira Pitch"/>
              </a:rPr>
              <a:t>work.</a:t>
            </a:r>
            <a:endParaRPr lang="en-US" sz="1600" b="1" dirty="0">
              <a:solidFill>
                <a:schemeClr val="tx2"/>
              </a:solidFill>
              <a:latin typeface="GE Inspira Pitch"/>
              <a:cs typeface="GE Inspira Pitch"/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-909898" y="280576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1" name="Picture 10" descr="GE_motion_pattern_New_RGB_2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54" r="11354" b="29670"/>
          <a:stretch/>
        </p:blipFill>
        <p:spPr>
          <a:xfrm flipV="1">
            <a:off x="0" y="-1"/>
            <a:ext cx="9144000" cy="3201681"/>
          </a:xfrm>
          <a:prstGeom prst="rect">
            <a:avLst/>
          </a:prstGeom>
        </p:spPr>
      </p:pic>
      <p:pic>
        <p:nvPicPr>
          <p:cNvPr id="2" name="Picture 1" descr="Monogram_purple_sm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648" y="448056"/>
            <a:ext cx="1828800" cy="1828800"/>
          </a:xfrm>
          <a:prstGeom prst="rect">
            <a:avLst/>
          </a:prstGeom>
        </p:spPr>
      </p:pic>
      <p:sp>
        <p:nvSpPr>
          <p:cNvPr id="14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041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E_motion_pattern_RGB_Purple_Artboard 16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958"/>
          <a:stretch/>
        </p:blipFill>
        <p:spPr>
          <a:xfrm>
            <a:off x="5066452" y="0"/>
            <a:ext cx="3657600" cy="510265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9768" y="5056631"/>
            <a:ext cx="5577840" cy="740664"/>
          </a:xfrm>
          <a:prstGeom prst="rect">
            <a:avLst/>
          </a:prstGeom>
        </p:spPr>
        <p:txBody>
          <a:bodyPr t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300" spc="-20" baseline="0">
                <a:solidFill>
                  <a:schemeClr val="tx1"/>
                </a:solidFill>
                <a:latin typeface="GE Inspira Pitch"/>
                <a:cs typeface="GE Inspira Pitch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add subtitle</a:t>
            </a:r>
            <a:br>
              <a:rPr lang="en-US" dirty="0" smtClean="0"/>
            </a:br>
            <a:r>
              <a:rPr lang="en-US" dirty="0" smtClean="0"/>
              <a:t>Month XX, 201X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-909898" y="280576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11480" y="3319272"/>
            <a:ext cx="8311896" cy="1618488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ct val="90000"/>
              </a:lnSpc>
              <a:defRPr sz="4800" spc="-100" baseline="0">
                <a:latin typeface="GE Inspira Pitch"/>
                <a:cs typeface="GE Inspira Pitch"/>
              </a:defRPr>
            </a:lvl1pPr>
          </a:lstStyle>
          <a:p>
            <a:r>
              <a:rPr lang="en-US" dirty="0" smtClean="0"/>
              <a:t>Click to add title</a:t>
            </a:r>
            <a:br>
              <a:rPr lang="en-US" dirty="0" smtClean="0"/>
            </a:br>
            <a:r>
              <a:rPr lang="en-US" dirty="0" smtClean="0"/>
              <a:t>(two lines maximum)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25566" y="6217840"/>
            <a:ext cx="4066897" cy="41969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sz="1600" b="1" dirty="0" smtClean="0">
                <a:solidFill>
                  <a:schemeClr val="tx2"/>
                </a:solidFill>
                <a:latin typeface="GE Inspira Pitch"/>
                <a:cs typeface="GE Inspira Pitch"/>
              </a:rPr>
              <a:t>Imagination </a:t>
            </a:r>
            <a:r>
              <a:rPr lang="en-US" sz="1600" b="1" dirty="0">
                <a:solidFill>
                  <a:schemeClr val="tx2"/>
                </a:solidFill>
                <a:latin typeface="GE Inspira Pitch"/>
                <a:cs typeface="GE Inspira Pitch"/>
              </a:rPr>
              <a:t>at </a:t>
            </a:r>
            <a:r>
              <a:rPr lang="en-US" sz="1600" b="1" dirty="0" smtClean="0">
                <a:solidFill>
                  <a:schemeClr val="tx2"/>
                </a:solidFill>
                <a:latin typeface="GE Inspira Pitch"/>
                <a:cs typeface="GE Inspira Pitch"/>
              </a:rPr>
              <a:t>work.</a:t>
            </a:r>
            <a:endParaRPr lang="en-US" sz="1600" b="1" dirty="0">
              <a:solidFill>
                <a:schemeClr val="tx2"/>
              </a:solidFill>
              <a:latin typeface="GE Inspira Pitch"/>
              <a:cs typeface="GE Inspira Pitch"/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-909898" y="280576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76776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479" y="1536192"/>
            <a:ext cx="8308375" cy="1508760"/>
          </a:xfrm>
        </p:spPr>
        <p:txBody>
          <a:bodyPr/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add title</a:t>
            </a:r>
            <a:br>
              <a:rPr lang="en-US" dirty="0" smtClean="0"/>
            </a:br>
            <a:r>
              <a:rPr lang="en-US" dirty="0" smtClean="0"/>
              <a:t>(two lines maximum)</a:t>
            </a:r>
            <a:endParaRPr lang="en-US" dirty="0"/>
          </a:p>
        </p:txBody>
      </p:sp>
      <p:pic>
        <p:nvPicPr>
          <p:cNvPr id="7" name="Picture 6" descr="Monogram_PPT_small_whit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" y="6217920"/>
            <a:ext cx="457200" cy="457200"/>
          </a:xfrm>
          <a:prstGeom prst="rect">
            <a:avLst/>
          </a:prstGeom>
        </p:spPr>
      </p:pic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rgbClr val="FFFFFF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615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6858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insert headline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33313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w/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536192"/>
            <a:ext cx="9144000" cy="532180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843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w/ Title &amp;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536192"/>
            <a:ext cx="9144000" cy="449884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1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2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1292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alf Text - Half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4" name="Picture Placeholder 3"/>
          <p:cNvSpPr>
            <a:spLocks noGrp="1" noChangeAspect="1"/>
          </p:cNvSpPr>
          <p:nvPr>
            <p:ph type="pic" sz="quarter" idx="10"/>
          </p:nvPr>
        </p:nvSpPr>
        <p:spPr>
          <a:xfrm>
            <a:off x="0" y="1536192"/>
            <a:ext cx="4498848" cy="449884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59" name="Text Placeholder 58"/>
          <p:cNvSpPr>
            <a:spLocks noGrp="1"/>
          </p:cNvSpPr>
          <p:nvPr>
            <p:ph type="body" sz="quarter" idx="11" hasCustomPrompt="1"/>
          </p:nvPr>
        </p:nvSpPr>
        <p:spPr>
          <a:xfrm>
            <a:off x="4626864" y="1536192"/>
            <a:ext cx="4096512" cy="4498848"/>
          </a:xfrm>
        </p:spPr>
        <p:txBody>
          <a:bodyPr lIns="182880"/>
          <a:lstStyle>
            <a:lvl1pPr marL="0">
              <a:lnSpc>
                <a:spcPts val="2580"/>
              </a:lnSpc>
              <a:defRPr sz="2150" baseline="0">
                <a:solidFill>
                  <a:schemeClr val="tx1"/>
                </a:solidFill>
              </a:defRPr>
            </a:lvl1pPr>
            <a:lvl2pPr>
              <a:lnSpc>
                <a:spcPts val="2580"/>
              </a:lnSpc>
              <a:defRPr sz="2150">
                <a:solidFill>
                  <a:schemeClr val="tx1"/>
                </a:solidFill>
              </a:defRPr>
            </a:lvl2pPr>
            <a:lvl3pPr marL="182880" indent="-182880">
              <a:lnSpc>
                <a:spcPts val="2580"/>
              </a:lnSpc>
              <a:defRPr sz="2150">
                <a:solidFill>
                  <a:schemeClr val="tx1"/>
                </a:solidFill>
              </a:defRPr>
            </a:lvl3pPr>
            <a:lvl4pPr marL="274320" indent="-91440">
              <a:lnSpc>
                <a:spcPts val="2580"/>
              </a:lnSpc>
              <a:buFont typeface="Arial"/>
              <a:buChar char="•"/>
              <a:defRPr sz="1750"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First level copy </a:t>
            </a:r>
          </a:p>
          <a:p>
            <a:pPr lvl="1"/>
            <a:r>
              <a:rPr lang="en-US" dirty="0" smtClean="0"/>
              <a:t>First level bullet</a:t>
            </a:r>
          </a:p>
          <a:p>
            <a:pPr lvl="2"/>
            <a:r>
              <a:rPr lang="en-US" dirty="0" smtClean="0"/>
              <a:t>Second level bullet</a:t>
            </a:r>
          </a:p>
          <a:p>
            <a:pPr lvl="3"/>
            <a:r>
              <a:rPr lang="en-US" dirty="0" smtClean="0"/>
              <a:t>Third level bullet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1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2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234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alf Text - Half Image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4" name="Picture Placeholder 3"/>
          <p:cNvSpPr>
            <a:spLocks noGrp="1" noChangeAspect="1"/>
          </p:cNvSpPr>
          <p:nvPr>
            <p:ph type="pic" sz="quarter" idx="10"/>
          </p:nvPr>
        </p:nvSpPr>
        <p:spPr>
          <a:xfrm>
            <a:off x="0" y="1536192"/>
            <a:ext cx="4498848" cy="449884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59" name="Text Placeholder 58"/>
          <p:cNvSpPr>
            <a:spLocks noGrp="1"/>
          </p:cNvSpPr>
          <p:nvPr>
            <p:ph type="body" sz="quarter" idx="11" hasCustomPrompt="1"/>
          </p:nvPr>
        </p:nvSpPr>
        <p:spPr>
          <a:xfrm>
            <a:off x="4626864" y="1536192"/>
            <a:ext cx="4096512" cy="4498848"/>
          </a:xfrm>
          <a:solidFill>
            <a:schemeClr val="tx2"/>
          </a:solidFill>
        </p:spPr>
        <p:txBody>
          <a:bodyPr lIns="274320" tIns="137160" rIns="182880" bIns="0">
            <a:noAutofit/>
          </a:bodyPr>
          <a:lstStyle>
            <a:lvl1pPr marL="0">
              <a:lnSpc>
                <a:spcPts val="2580"/>
              </a:lnSpc>
              <a:defRPr sz="2150" baseline="0">
                <a:solidFill>
                  <a:schemeClr val="bg1"/>
                </a:solidFill>
              </a:defRPr>
            </a:lvl1pPr>
            <a:lvl2pPr>
              <a:lnSpc>
                <a:spcPts val="2580"/>
              </a:lnSpc>
              <a:defRPr sz="2150" baseline="0">
                <a:solidFill>
                  <a:schemeClr val="bg1"/>
                </a:solidFill>
              </a:defRPr>
            </a:lvl2pPr>
            <a:lvl3pPr marL="182880" indent="-182880">
              <a:lnSpc>
                <a:spcPts val="2580"/>
              </a:lnSpc>
              <a:defRPr sz="2150" baseline="0">
                <a:solidFill>
                  <a:schemeClr val="bg1"/>
                </a:solidFill>
              </a:defRPr>
            </a:lvl3pPr>
            <a:lvl4pPr marL="274320" indent="-91440">
              <a:lnSpc>
                <a:spcPts val="2580"/>
              </a:lnSpc>
              <a:buFont typeface="Arial"/>
              <a:buChar char="•"/>
              <a:defRPr sz="1750" baseline="0">
                <a:solidFill>
                  <a:schemeClr val="bg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First level copy </a:t>
            </a:r>
          </a:p>
          <a:p>
            <a:pPr lvl="1"/>
            <a:r>
              <a:rPr lang="en-US" dirty="0" smtClean="0"/>
              <a:t>First level bullet</a:t>
            </a:r>
          </a:p>
          <a:p>
            <a:pPr lvl="2"/>
            <a:r>
              <a:rPr lang="en-US" dirty="0" smtClean="0"/>
              <a:t>Second level bullet</a:t>
            </a:r>
          </a:p>
          <a:p>
            <a:pPr lvl="3"/>
            <a:r>
              <a:rPr lang="en-US" dirty="0" smtClean="0"/>
              <a:t>Third level bullet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1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2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5704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w/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 userDrawn="1"/>
        </p:nvSpPr>
        <p:spPr>
          <a:xfrm>
            <a:off x="0" y="367888"/>
            <a:ext cx="5916331" cy="5670767"/>
          </a:xfrm>
          <a:prstGeom prst="rect">
            <a:avLst/>
          </a:prstGeom>
          <a:solidFill>
            <a:schemeClr val="tx2"/>
          </a:solidFill>
        </p:spPr>
        <p:txBody>
          <a:bodyPr wrap="square" lIns="91440" tIns="45720" rIns="91440" bIns="0" rtlCol="0" anchor="t" anchorCtr="0">
            <a:noAutofit/>
          </a:bodyPr>
          <a:lstStyle/>
          <a:p>
            <a:pPr marL="182880" indent="-182880">
              <a:lnSpc>
                <a:spcPts val="2500"/>
              </a:lnSpc>
              <a:spcBef>
                <a:spcPts val="600"/>
              </a:spcBef>
              <a:buSzPct val="80000"/>
              <a:buFont typeface="Lucida Grande"/>
              <a:buChar char="–"/>
            </a:pPr>
            <a:endParaRPr lang="en-US" sz="2600" b="1" dirty="0">
              <a:solidFill>
                <a:schemeClr val="bg1"/>
              </a:solidFill>
              <a:latin typeface="GE Inspira Pitch"/>
              <a:cs typeface="GE Inspira Pitch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67888"/>
            <a:ext cx="5916331" cy="5670767"/>
          </a:xfrm>
          <a:prstGeom prst="rect">
            <a:avLst/>
          </a:prstGeom>
          <a:solidFill>
            <a:schemeClr val="tx2"/>
          </a:solidFill>
        </p:spPr>
        <p:txBody>
          <a:bodyPr wrap="square" lIns="91440" tIns="45720" rIns="91440" bIns="0" rtlCol="0" anchor="t" anchorCtr="0">
            <a:noAutofit/>
          </a:bodyPr>
          <a:lstStyle/>
          <a:p>
            <a:pPr marL="182880" indent="-182880">
              <a:lnSpc>
                <a:spcPts val="2500"/>
              </a:lnSpc>
              <a:spcBef>
                <a:spcPts val="600"/>
              </a:spcBef>
              <a:buSzPct val="80000"/>
              <a:buFont typeface="Lucida Grande"/>
              <a:buChar char="–"/>
            </a:pPr>
            <a:endParaRPr lang="en-US" sz="2600" b="1" dirty="0">
              <a:solidFill>
                <a:schemeClr val="bg1"/>
              </a:solidFill>
              <a:latin typeface="GE Inspira Pitch"/>
              <a:cs typeface="GE Inspira Pitch"/>
            </a:endParaRPr>
          </a:p>
        </p:txBody>
      </p:sp>
      <p:sp>
        <p:nvSpPr>
          <p:cNvPr id="11" name="Text Placeholder 58"/>
          <p:cNvSpPr>
            <a:spLocks noGrp="1"/>
          </p:cNvSpPr>
          <p:nvPr>
            <p:ph type="body" sz="quarter" idx="11" hasCustomPrompt="1"/>
          </p:nvPr>
        </p:nvSpPr>
        <p:spPr>
          <a:xfrm>
            <a:off x="411480" y="1609344"/>
            <a:ext cx="5248656" cy="4151284"/>
          </a:xfrm>
          <a:noFill/>
        </p:spPr>
        <p:txBody>
          <a:bodyPr lIns="0" tIns="0" rIns="91440" bIns="0">
            <a:noAutofit/>
          </a:bodyPr>
          <a:lstStyle>
            <a:lvl1pPr marL="0">
              <a:lnSpc>
                <a:spcPct val="100000"/>
              </a:lnSpc>
              <a:defRPr sz="2600" baseline="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 sz="2600" baseline="0">
                <a:solidFill>
                  <a:schemeClr val="bg1"/>
                </a:solidFill>
              </a:defRPr>
            </a:lvl2pPr>
            <a:lvl3pPr marL="182880" indent="-182880">
              <a:lnSpc>
                <a:spcPct val="100000"/>
              </a:lnSpc>
              <a:defRPr sz="2150" baseline="0">
                <a:solidFill>
                  <a:schemeClr val="bg1"/>
                </a:solidFill>
              </a:defRPr>
            </a:lvl3pPr>
            <a:lvl4pPr marL="274320" indent="-91440">
              <a:lnSpc>
                <a:spcPct val="100000"/>
              </a:lnSpc>
              <a:buFont typeface="Arial"/>
              <a:buChar char="•"/>
              <a:defRPr sz="2150" baseline="0">
                <a:solidFill>
                  <a:schemeClr val="bg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First level copy</a:t>
            </a:r>
          </a:p>
          <a:p>
            <a:pPr lvl="1"/>
            <a:r>
              <a:rPr lang="en-US" dirty="0" smtClean="0"/>
              <a:t>First level bullet</a:t>
            </a:r>
          </a:p>
          <a:p>
            <a:pPr lvl="2"/>
            <a:r>
              <a:rPr lang="en-US" dirty="0" smtClean="0"/>
              <a:t>Second level bullet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480" y="548640"/>
            <a:ext cx="4572000" cy="786384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6025896" y="365760"/>
            <a:ext cx="3118104" cy="3419856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7" name="Text Placeholder 9"/>
          <p:cNvSpPr>
            <a:spLocks noGrp="1"/>
          </p:cNvSpPr>
          <p:nvPr>
            <p:ph type="body" sz="quarter" idx="17" hasCustomPrompt="1"/>
          </p:nvPr>
        </p:nvSpPr>
        <p:spPr>
          <a:xfrm>
            <a:off x="6025896" y="3968496"/>
            <a:ext cx="3118104" cy="2075688"/>
          </a:xfrm>
          <a:solidFill>
            <a:srgbClr val="826DAF"/>
          </a:solidFill>
        </p:spPr>
        <p:txBody>
          <a:bodyPr lIns="182880" tIns="137160" rIns="91440" bIns="45720"/>
          <a:lstStyle>
            <a:lvl1pPr>
              <a:defRPr sz="1200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insert caption.</a:t>
            </a:r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5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6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78221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alf Text - Half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4" name="Picture Placeholder 3"/>
          <p:cNvSpPr>
            <a:spLocks noGrp="1" noChangeAspect="1"/>
          </p:cNvSpPr>
          <p:nvPr>
            <p:ph type="pic" sz="quarter" idx="10"/>
          </p:nvPr>
        </p:nvSpPr>
        <p:spPr>
          <a:xfrm>
            <a:off x="0" y="1536192"/>
            <a:ext cx="4498848" cy="449884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59" name="Text Placeholder 58"/>
          <p:cNvSpPr>
            <a:spLocks noGrp="1"/>
          </p:cNvSpPr>
          <p:nvPr>
            <p:ph type="body" sz="quarter" idx="11" hasCustomPrompt="1"/>
          </p:nvPr>
        </p:nvSpPr>
        <p:spPr>
          <a:xfrm>
            <a:off x="4626864" y="1536192"/>
            <a:ext cx="4096512" cy="4498848"/>
          </a:xfrm>
        </p:spPr>
        <p:txBody>
          <a:bodyPr lIns="182880"/>
          <a:lstStyle>
            <a:lvl1pPr marL="0">
              <a:lnSpc>
                <a:spcPts val="2580"/>
              </a:lnSpc>
              <a:defRPr sz="2150" baseline="0">
                <a:solidFill>
                  <a:schemeClr val="tx1"/>
                </a:solidFill>
              </a:defRPr>
            </a:lvl1pPr>
            <a:lvl2pPr>
              <a:lnSpc>
                <a:spcPts val="2580"/>
              </a:lnSpc>
              <a:defRPr sz="2150">
                <a:solidFill>
                  <a:schemeClr val="tx1"/>
                </a:solidFill>
              </a:defRPr>
            </a:lvl2pPr>
            <a:lvl3pPr marL="182880" indent="-182880">
              <a:lnSpc>
                <a:spcPts val="2580"/>
              </a:lnSpc>
              <a:defRPr sz="2150">
                <a:solidFill>
                  <a:schemeClr val="tx1"/>
                </a:solidFill>
              </a:defRPr>
            </a:lvl3pPr>
            <a:lvl4pPr marL="274320" indent="-91440">
              <a:lnSpc>
                <a:spcPts val="2580"/>
              </a:lnSpc>
              <a:buFont typeface="Arial"/>
              <a:buChar char="•"/>
              <a:defRPr sz="1750"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First level copy </a:t>
            </a:r>
          </a:p>
          <a:p>
            <a:pPr lvl="1"/>
            <a:r>
              <a:rPr lang="en-US" dirty="0" smtClean="0"/>
              <a:t>First level bullet</a:t>
            </a:r>
          </a:p>
          <a:p>
            <a:pPr lvl="2"/>
            <a:r>
              <a:rPr lang="en-US" dirty="0" smtClean="0"/>
              <a:t>Second level bullet</a:t>
            </a:r>
          </a:p>
          <a:p>
            <a:pPr lvl="3"/>
            <a:r>
              <a:rPr lang="en-US" dirty="0" smtClean="0"/>
              <a:t>Third level bullet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0355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2283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411163" y="1545336"/>
            <a:ext cx="8311896" cy="3383280"/>
          </a:xfrm>
        </p:spPr>
        <p:txBody>
          <a:bodyPr/>
          <a:lstStyle/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First level bullet </a:t>
            </a:r>
          </a:p>
          <a:p>
            <a:pPr lvl="2"/>
            <a:r>
              <a:rPr lang="en-US" dirty="0" smtClean="0"/>
              <a:t>Second level bullet</a:t>
            </a:r>
          </a:p>
          <a:p>
            <a:pPr lvl="3"/>
            <a:r>
              <a:rPr lang="en-US" dirty="0" smtClean="0"/>
              <a:t>Third level bullet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0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58491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Slide w/ Take Aw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411163" y="1545336"/>
            <a:ext cx="8311896" cy="3383280"/>
          </a:xfrm>
        </p:spPr>
        <p:txBody>
          <a:bodyPr/>
          <a:lstStyle/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First level bullet </a:t>
            </a:r>
          </a:p>
          <a:p>
            <a:pPr lvl="2"/>
            <a:r>
              <a:rPr lang="en-US" dirty="0" smtClean="0"/>
              <a:t>Second level bullet</a:t>
            </a:r>
          </a:p>
          <a:p>
            <a:pPr lvl="3"/>
            <a:r>
              <a:rPr lang="en-US" dirty="0" smtClean="0"/>
              <a:t>Third level bullet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5115281"/>
            <a:ext cx="9144000" cy="923373"/>
          </a:xfrm>
          <a:solidFill>
            <a:schemeClr val="tx2"/>
          </a:solidFill>
        </p:spPr>
        <p:txBody>
          <a:bodyPr lIns="457200" tIns="137160" rIns="91440" bIns="137160" anchor="ctr" anchorCtr="0">
            <a:noAutofit/>
          </a:bodyPr>
          <a:lstStyle>
            <a:lvl1pPr marL="0">
              <a:lnSpc>
                <a:spcPct val="100000"/>
              </a:lnSpc>
              <a:spcBef>
                <a:spcPts val="0"/>
              </a:spcBef>
              <a:defRPr sz="180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Take away boxes should only be used for occasional emphasis.</a:t>
            </a:r>
            <a:br>
              <a:rPr lang="en-US" dirty="0" smtClean="0"/>
            </a:br>
            <a:r>
              <a:rPr lang="en-US" dirty="0" smtClean="0"/>
              <a:t>Do not use on every slide.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1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2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1869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93192" y="2478024"/>
            <a:ext cx="8330184" cy="1801368"/>
          </a:xfrm>
        </p:spPr>
        <p:txBody>
          <a:bodyPr>
            <a:noAutofit/>
          </a:bodyPr>
          <a:lstStyle>
            <a:lvl1pPr marL="0">
              <a:lnSpc>
                <a:spcPts val="6599"/>
              </a:lnSpc>
              <a:spcBef>
                <a:spcPts val="0"/>
              </a:spcBef>
              <a:defRPr sz="6000" spc="-13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Click to insert quote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393192" y="4645152"/>
            <a:ext cx="4572000" cy="1014984"/>
          </a:xfrm>
        </p:spPr>
        <p:txBody>
          <a:bodyPr>
            <a:noAutofit/>
          </a:bodyPr>
          <a:lstStyle>
            <a:lvl1pPr marL="0">
              <a:lnSpc>
                <a:spcPts val="4000"/>
              </a:lnSpc>
              <a:spcBef>
                <a:spcPts val="0"/>
              </a:spcBef>
              <a:defRPr sz="3000" baseline="0"/>
            </a:lvl1pPr>
          </a:lstStyle>
          <a:p>
            <a:pPr lvl="0"/>
            <a:r>
              <a:rPr lang="en-US" dirty="0" smtClean="0"/>
              <a:t>Click to insert content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2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3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223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ical Quadra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11480" y="1746504"/>
            <a:ext cx="2002536" cy="4289425"/>
          </a:xfrm>
          <a:solidFill>
            <a:schemeClr val="tx2"/>
          </a:solidFill>
        </p:spPr>
        <p:txBody>
          <a:bodyPr lIns="182880" tIns="137160" rIns="91440"/>
          <a:lstStyle>
            <a:lvl1pPr marL="0">
              <a:lnSpc>
                <a:spcPts val="2200"/>
              </a:lnSpc>
              <a:spcBef>
                <a:spcPts val="0"/>
              </a:spcBef>
              <a:spcAft>
                <a:spcPts val="1600"/>
              </a:spcAft>
              <a:defRPr sz="2000">
                <a:solidFill>
                  <a:schemeClr val="bg1"/>
                </a:solidFill>
              </a:defRPr>
            </a:lvl1pPr>
            <a:lvl2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600">
                <a:solidFill>
                  <a:schemeClr val="bg1"/>
                </a:solidFill>
              </a:defRPr>
            </a:lvl2pPr>
            <a:lvl3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2514600" y="1746504"/>
            <a:ext cx="2002536" cy="4289425"/>
          </a:xfrm>
          <a:solidFill>
            <a:schemeClr val="tx2"/>
          </a:solidFill>
        </p:spPr>
        <p:txBody>
          <a:bodyPr lIns="182880" tIns="137160" rIns="91440"/>
          <a:lstStyle>
            <a:lvl1pPr marL="0">
              <a:lnSpc>
                <a:spcPts val="2200"/>
              </a:lnSpc>
              <a:spcBef>
                <a:spcPts val="0"/>
              </a:spcBef>
              <a:spcAft>
                <a:spcPts val="1600"/>
              </a:spcAft>
              <a:defRPr sz="2000">
                <a:solidFill>
                  <a:schemeClr val="bg1"/>
                </a:solidFill>
              </a:defRPr>
            </a:lvl1pPr>
            <a:lvl2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600">
                <a:solidFill>
                  <a:schemeClr val="bg1"/>
                </a:solidFill>
              </a:defRPr>
            </a:lvl2pPr>
            <a:lvl3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4617720" y="1746504"/>
            <a:ext cx="2002536" cy="4289425"/>
          </a:xfrm>
          <a:solidFill>
            <a:schemeClr val="tx2"/>
          </a:solidFill>
        </p:spPr>
        <p:txBody>
          <a:bodyPr lIns="182880" tIns="137160" rIns="91440"/>
          <a:lstStyle>
            <a:lvl1pPr marL="0">
              <a:lnSpc>
                <a:spcPts val="2200"/>
              </a:lnSpc>
              <a:spcBef>
                <a:spcPts val="0"/>
              </a:spcBef>
              <a:spcAft>
                <a:spcPts val="1600"/>
              </a:spcAft>
              <a:defRPr sz="2000">
                <a:solidFill>
                  <a:schemeClr val="bg1"/>
                </a:solidFill>
              </a:defRPr>
            </a:lvl1pPr>
            <a:lvl2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600">
                <a:solidFill>
                  <a:schemeClr val="bg1"/>
                </a:solidFill>
              </a:defRPr>
            </a:lvl2pPr>
            <a:lvl3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6729984" y="1746504"/>
            <a:ext cx="2002536" cy="4289425"/>
          </a:xfrm>
          <a:solidFill>
            <a:schemeClr val="tx2"/>
          </a:solidFill>
        </p:spPr>
        <p:txBody>
          <a:bodyPr lIns="182880" tIns="137160" rIns="91440"/>
          <a:lstStyle>
            <a:lvl1pPr marL="0">
              <a:lnSpc>
                <a:spcPts val="2200"/>
              </a:lnSpc>
              <a:spcBef>
                <a:spcPts val="0"/>
              </a:spcBef>
              <a:spcAft>
                <a:spcPts val="1600"/>
              </a:spcAft>
              <a:defRPr sz="2000">
                <a:solidFill>
                  <a:schemeClr val="bg1"/>
                </a:solidFill>
              </a:defRPr>
            </a:lvl1pPr>
            <a:lvl2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600">
                <a:solidFill>
                  <a:schemeClr val="bg1"/>
                </a:solidFill>
              </a:defRPr>
            </a:lvl2pPr>
            <a:lvl3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3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4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24328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t Vertical Quadrant">
    <p:bg>
      <p:bgPr>
        <a:solidFill>
          <a:srgbClr val="EDE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11480" y="1746504"/>
            <a:ext cx="2002536" cy="4289425"/>
          </a:xfrm>
          <a:solidFill>
            <a:schemeClr val="bg1"/>
          </a:solidFill>
        </p:spPr>
        <p:txBody>
          <a:bodyPr lIns="182880" tIns="137160" rIns="91440"/>
          <a:lstStyle>
            <a:lvl1pPr marL="0">
              <a:lnSpc>
                <a:spcPts val="2200"/>
              </a:lnSpc>
              <a:spcBef>
                <a:spcPts val="0"/>
              </a:spcBef>
              <a:spcAft>
                <a:spcPts val="1600"/>
              </a:spcAft>
              <a:defRPr sz="2000"/>
            </a:lvl1pPr>
            <a:lvl2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600"/>
            </a:lvl2pPr>
            <a:lvl3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2514600" y="1746504"/>
            <a:ext cx="2002536" cy="4289425"/>
          </a:xfrm>
          <a:solidFill>
            <a:schemeClr val="bg1"/>
          </a:solidFill>
        </p:spPr>
        <p:txBody>
          <a:bodyPr lIns="182880" tIns="137160" rIns="91440"/>
          <a:lstStyle>
            <a:lvl1pPr marL="0">
              <a:lnSpc>
                <a:spcPts val="2200"/>
              </a:lnSpc>
              <a:spcBef>
                <a:spcPts val="0"/>
              </a:spcBef>
              <a:spcAft>
                <a:spcPts val="1600"/>
              </a:spcAft>
              <a:defRPr sz="2000"/>
            </a:lvl1pPr>
            <a:lvl2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600"/>
            </a:lvl2pPr>
            <a:lvl3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4617720" y="1746504"/>
            <a:ext cx="2002536" cy="4289425"/>
          </a:xfrm>
          <a:solidFill>
            <a:schemeClr val="bg1"/>
          </a:solidFill>
        </p:spPr>
        <p:txBody>
          <a:bodyPr lIns="182880" tIns="137160" rIns="91440"/>
          <a:lstStyle>
            <a:lvl1pPr marL="0">
              <a:lnSpc>
                <a:spcPts val="2200"/>
              </a:lnSpc>
              <a:spcBef>
                <a:spcPts val="0"/>
              </a:spcBef>
              <a:spcAft>
                <a:spcPts val="1600"/>
              </a:spcAft>
              <a:defRPr sz="2000"/>
            </a:lvl1pPr>
            <a:lvl2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600"/>
            </a:lvl2pPr>
            <a:lvl3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6729984" y="1746504"/>
            <a:ext cx="2002536" cy="4289425"/>
          </a:xfrm>
          <a:solidFill>
            <a:schemeClr val="bg1"/>
          </a:solidFill>
        </p:spPr>
        <p:txBody>
          <a:bodyPr lIns="182880" tIns="137160" rIns="91440"/>
          <a:lstStyle>
            <a:lvl1pPr marL="0">
              <a:lnSpc>
                <a:spcPts val="2200"/>
              </a:lnSpc>
              <a:spcBef>
                <a:spcPts val="0"/>
              </a:spcBef>
              <a:spcAft>
                <a:spcPts val="1600"/>
              </a:spcAft>
              <a:defRPr sz="2000"/>
            </a:lvl1pPr>
            <a:lvl2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600"/>
            </a:lvl2pPr>
            <a:lvl3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3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4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877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adra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737360"/>
            <a:ext cx="4526280" cy="2039112"/>
          </a:xfrm>
          <a:solidFill>
            <a:schemeClr val="tx2"/>
          </a:solidFill>
        </p:spPr>
        <p:txBody>
          <a:bodyPr lIns="457200" tIns="182880" rIns="182880">
            <a:noAutofit/>
          </a:bodyPr>
          <a:lstStyle>
            <a:lvl1pPr marL="0">
              <a:lnSpc>
                <a:spcPts val="2350"/>
              </a:lnSpc>
              <a:spcBef>
                <a:spcPts val="0"/>
              </a:spcBef>
              <a:spcAft>
                <a:spcPts val="1200"/>
              </a:spcAft>
              <a:defRPr sz="2150">
                <a:solidFill>
                  <a:schemeClr val="bg1"/>
                </a:solidFill>
              </a:defRPr>
            </a:lvl1pPr>
            <a:lvl2pPr marL="164592" indent="-16459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800" baseline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800">
                <a:solidFill>
                  <a:srgbClr val="FFFFFF"/>
                </a:solidFill>
              </a:defRPr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3959352"/>
            <a:ext cx="4526280" cy="2039112"/>
          </a:xfrm>
          <a:solidFill>
            <a:schemeClr val="tx2"/>
          </a:solidFill>
        </p:spPr>
        <p:txBody>
          <a:bodyPr lIns="457200" tIns="182880" rIns="182880">
            <a:noAutofit/>
          </a:bodyPr>
          <a:lstStyle>
            <a:lvl1pPr marL="0">
              <a:lnSpc>
                <a:spcPts val="2350"/>
              </a:lnSpc>
              <a:spcBef>
                <a:spcPts val="0"/>
              </a:spcBef>
              <a:spcAft>
                <a:spcPts val="1200"/>
              </a:spcAft>
              <a:defRPr sz="2150">
                <a:solidFill>
                  <a:schemeClr val="bg1"/>
                </a:solidFill>
              </a:defRPr>
            </a:lvl1pPr>
            <a:lvl2pPr marL="164592" indent="-16459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800" baseline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800">
                <a:solidFill>
                  <a:srgbClr val="FFFFFF"/>
                </a:solidFill>
              </a:defRPr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4617720" y="1737360"/>
            <a:ext cx="4526280" cy="2039112"/>
          </a:xfrm>
          <a:solidFill>
            <a:schemeClr val="tx2"/>
          </a:solidFill>
        </p:spPr>
        <p:txBody>
          <a:bodyPr lIns="457200" tIns="182880" rIns="182880">
            <a:noAutofit/>
          </a:bodyPr>
          <a:lstStyle>
            <a:lvl1pPr marL="0">
              <a:lnSpc>
                <a:spcPts val="2350"/>
              </a:lnSpc>
              <a:spcBef>
                <a:spcPts val="0"/>
              </a:spcBef>
              <a:spcAft>
                <a:spcPts val="1200"/>
              </a:spcAft>
              <a:defRPr sz="2150">
                <a:solidFill>
                  <a:schemeClr val="bg1"/>
                </a:solidFill>
              </a:defRPr>
            </a:lvl1pPr>
            <a:lvl2pPr marL="164592" indent="-16459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800" baseline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800">
                <a:solidFill>
                  <a:srgbClr val="FFFFFF"/>
                </a:solidFill>
              </a:defRPr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4617720" y="3959352"/>
            <a:ext cx="4526280" cy="2039112"/>
          </a:xfrm>
          <a:solidFill>
            <a:schemeClr val="tx2"/>
          </a:solidFill>
        </p:spPr>
        <p:txBody>
          <a:bodyPr lIns="457200" tIns="182880" rIns="182880">
            <a:noAutofit/>
          </a:bodyPr>
          <a:lstStyle>
            <a:lvl1pPr marL="0">
              <a:lnSpc>
                <a:spcPts val="2350"/>
              </a:lnSpc>
              <a:spcBef>
                <a:spcPts val="0"/>
              </a:spcBef>
              <a:spcAft>
                <a:spcPts val="1200"/>
              </a:spcAft>
              <a:defRPr sz="2150">
                <a:solidFill>
                  <a:schemeClr val="bg1"/>
                </a:solidFill>
              </a:defRPr>
            </a:lvl1pPr>
            <a:lvl2pPr marL="164592" indent="-16459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800" baseline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800">
                <a:solidFill>
                  <a:srgbClr val="FFFFFF"/>
                </a:solidFill>
              </a:defRPr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1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2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66385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ble Placeholder 3"/>
          <p:cNvSpPr>
            <a:spLocks noGrp="1"/>
          </p:cNvSpPr>
          <p:nvPr>
            <p:ph type="tbl" sz="quarter" idx="10"/>
          </p:nvPr>
        </p:nvSpPr>
        <p:spPr>
          <a:xfrm>
            <a:off x="411163" y="2112264"/>
            <a:ext cx="8311896" cy="3163824"/>
          </a:xfrm>
        </p:spPr>
        <p:txBody>
          <a:bodyPr/>
          <a:lstStyle/>
          <a:p>
            <a:r>
              <a:rPr lang="en-US" smtClean="0"/>
              <a:t>Click icon to add table</a:t>
            </a:r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11163" y="5657850"/>
            <a:ext cx="3529584" cy="39319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Bef>
                <a:spcPts val="0"/>
              </a:spcBef>
              <a:defRPr sz="9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2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3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356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0"/>
          </p:nvPr>
        </p:nvSpPr>
        <p:spPr>
          <a:xfrm>
            <a:off x="411480" y="1729241"/>
            <a:ext cx="8311896" cy="3571273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11163" y="5657850"/>
            <a:ext cx="3529584" cy="39319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Bef>
                <a:spcPts val="0"/>
              </a:spcBef>
              <a:defRPr sz="9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2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3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1576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xt Slide w/ Color Bckgr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411163" y="1545336"/>
            <a:ext cx="8311896" cy="338328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First level bullet </a:t>
            </a:r>
          </a:p>
          <a:p>
            <a:pPr lvl="2"/>
            <a:r>
              <a:rPr lang="en-US" dirty="0" smtClean="0"/>
              <a:t>Second level bullet</a:t>
            </a:r>
          </a:p>
          <a:p>
            <a:pPr lvl="3"/>
            <a:r>
              <a:rPr lang="en-US" dirty="0" smtClean="0"/>
              <a:t>Third level bullet</a:t>
            </a:r>
          </a:p>
        </p:txBody>
      </p:sp>
      <p:pic>
        <p:nvPicPr>
          <p:cNvPr id="10" name="Picture 9" descr="Monogram_PPT_small_whit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" y="6217920"/>
            <a:ext cx="457200" cy="457200"/>
          </a:xfrm>
          <a:prstGeom prst="rect">
            <a:avLst/>
          </a:prstGeom>
        </p:spPr>
      </p:pic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2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3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rgbClr val="FFFFFF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7294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alf Text - Half Image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4" name="Picture Placeholder 3"/>
          <p:cNvSpPr>
            <a:spLocks noGrp="1" noChangeAspect="1"/>
          </p:cNvSpPr>
          <p:nvPr>
            <p:ph type="pic" sz="quarter" idx="10"/>
          </p:nvPr>
        </p:nvSpPr>
        <p:spPr>
          <a:xfrm>
            <a:off x="0" y="1536192"/>
            <a:ext cx="4498848" cy="449884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59" name="Text Placeholder 58"/>
          <p:cNvSpPr>
            <a:spLocks noGrp="1"/>
          </p:cNvSpPr>
          <p:nvPr>
            <p:ph type="body" sz="quarter" idx="11" hasCustomPrompt="1"/>
          </p:nvPr>
        </p:nvSpPr>
        <p:spPr>
          <a:xfrm>
            <a:off x="4626864" y="1536192"/>
            <a:ext cx="4096512" cy="4498848"/>
          </a:xfrm>
          <a:solidFill>
            <a:schemeClr val="tx2"/>
          </a:solidFill>
        </p:spPr>
        <p:txBody>
          <a:bodyPr lIns="274320" tIns="137160" rIns="182880" bIns="0">
            <a:noAutofit/>
          </a:bodyPr>
          <a:lstStyle>
            <a:lvl1pPr marL="0">
              <a:lnSpc>
                <a:spcPts val="2580"/>
              </a:lnSpc>
              <a:defRPr sz="2150" baseline="0">
                <a:solidFill>
                  <a:schemeClr val="bg1"/>
                </a:solidFill>
              </a:defRPr>
            </a:lvl1pPr>
            <a:lvl2pPr>
              <a:lnSpc>
                <a:spcPts val="2580"/>
              </a:lnSpc>
              <a:defRPr sz="2150" baseline="0">
                <a:solidFill>
                  <a:schemeClr val="bg1"/>
                </a:solidFill>
              </a:defRPr>
            </a:lvl2pPr>
            <a:lvl3pPr marL="182880" indent="-182880">
              <a:lnSpc>
                <a:spcPts val="2580"/>
              </a:lnSpc>
              <a:defRPr sz="2150" baseline="0">
                <a:solidFill>
                  <a:schemeClr val="bg1"/>
                </a:solidFill>
              </a:defRPr>
            </a:lvl3pPr>
            <a:lvl4pPr marL="274320" indent="-91440">
              <a:lnSpc>
                <a:spcPts val="2580"/>
              </a:lnSpc>
              <a:buFont typeface="Arial"/>
              <a:buChar char="•"/>
              <a:defRPr sz="1750" baseline="0">
                <a:solidFill>
                  <a:schemeClr val="bg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First level copy </a:t>
            </a:r>
          </a:p>
          <a:p>
            <a:pPr lvl="1"/>
            <a:r>
              <a:rPr lang="en-US" dirty="0" smtClean="0"/>
              <a:t>First level bullet</a:t>
            </a:r>
          </a:p>
          <a:p>
            <a:pPr lvl="2"/>
            <a:r>
              <a:rPr lang="en-US" dirty="0" smtClean="0"/>
              <a:t>Second level bullet</a:t>
            </a:r>
          </a:p>
          <a:p>
            <a:pPr lvl="3"/>
            <a:r>
              <a:rPr lang="en-US" dirty="0" smtClean="0"/>
              <a:t>Third level bullet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863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onogram_ART_end slide2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5"/>
          <a:stretch/>
        </p:blipFill>
        <p:spPr>
          <a:xfrm>
            <a:off x="0" y="2282952"/>
            <a:ext cx="5717836" cy="2292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09847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9768" y="5056631"/>
            <a:ext cx="5577840" cy="740664"/>
          </a:xfrm>
          <a:prstGeom prst="rect">
            <a:avLst/>
          </a:prstGeom>
        </p:spPr>
        <p:txBody>
          <a:bodyPr t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300" spc="-20" baseline="0">
                <a:solidFill>
                  <a:schemeClr val="tx1"/>
                </a:solidFill>
                <a:latin typeface="GE Inspira Pitch"/>
                <a:cs typeface="GE Inspira Pitch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add subtitle</a:t>
            </a:r>
            <a:br>
              <a:rPr lang="en-US" dirty="0" smtClean="0"/>
            </a:br>
            <a:r>
              <a:rPr lang="en-US" dirty="0" smtClean="0"/>
              <a:t>Month XX, 201X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-909898" y="280576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11480" y="3319272"/>
            <a:ext cx="8311896" cy="1618488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ct val="90000"/>
              </a:lnSpc>
              <a:defRPr sz="4800" spc="-100" baseline="0">
                <a:latin typeface="GE Inspira Pitch"/>
                <a:cs typeface="GE Inspira Pitch"/>
              </a:defRPr>
            </a:lvl1pPr>
          </a:lstStyle>
          <a:p>
            <a:r>
              <a:rPr lang="en-US" dirty="0" smtClean="0"/>
              <a:t>Click to add title</a:t>
            </a:r>
            <a:br>
              <a:rPr lang="en-US" dirty="0" smtClean="0"/>
            </a:br>
            <a:r>
              <a:rPr lang="en-US" dirty="0" smtClean="0"/>
              <a:t>(two lines maximum)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25566" y="6217840"/>
            <a:ext cx="4066897" cy="41969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sz="1600" b="1" dirty="0" smtClean="0">
                <a:solidFill>
                  <a:schemeClr val="tx2"/>
                </a:solidFill>
                <a:latin typeface="GE Inspira Pitch"/>
                <a:cs typeface="GE Inspira Pitch"/>
              </a:rPr>
              <a:t>Imagination </a:t>
            </a:r>
            <a:r>
              <a:rPr lang="en-US" sz="1600" b="1" dirty="0">
                <a:solidFill>
                  <a:schemeClr val="tx2"/>
                </a:solidFill>
                <a:latin typeface="GE Inspira Pitch"/>
                <a:cs typeface="GE Inspira Pitch"/>
              </a:rPr>
              <a:t>at </a:t>
            </a:r>
            <a:r>
              <a:rPr lang="en-US" sz="1600" b="1" dirty="0" smtClean="0">
                <a:solidFill>
                  <a:schemeClr val="tx2"/>
                </a:solidFill>
                <a:latin typeface="GE Inspira Pitch"/>
                <a:cs typeface="GE Inspira Pitch"/>
              </a:rPr>
              <a:t>work.</a:t>
            </a:r>
            <a:endParaRPr lang="en-US" sz="1600" b="1" dirty="0">
              <a:solidFill>
                <a:schemeClr val="tx2"/>
              </a:solidFill>
              <a:latin typeface="GE Inspira Pitch"/>
              <a:cs typeface="GE Inspira Pitch"/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-909898" y="280576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1" name="Picture 10" descr="GE_motion_pattern_New_RGB_1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65" t="47510"/>
          <a:stretch/>
        </p:blipFill>
        <p:spPr>
          <a:xfrm>
            <a:off x="-1" y="0"/>
            <a:ext cx="8884907" cy="2602420"/>
          </a:xfrm>
          <a:prstGeom prst="rect">
            <a:avLst/>
          </a:prstGeom>
        </p:spPr>
      </p:pic>
      <p:pic>
        <p:nvPicPr>
          <p:cNvPr id="2" name="Picture 1" descr="Monogram_red_sm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6832" y="777240"/>
            <a:ext cx="1828800" cy="1828800"/>
          </a:xfrm>
          <a:prstGeom prst="rect">
            <a:avLst/>
          </a:prstGeom>
        </p:spPr>
      </p:pic>
      <p:sp>
        <p:nvSpPr>
          <p:cNvPr id="14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229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109"/>
          <a:stretch/>
        </p:blipFill>
        <p:spPr>
          <a:xfrm>
            <a:off x="340594" y="2146169"/>
            <a:ext cx="1846927" cy="4711831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9768" y="5056631"/>
            <a:ext cx="5577840" cy="740664"/>
          </a:xfrm>
          <a:prstGeom prst="rect">
            <a:avLst/>
          </a:prstGeom>
        </p:spPr>
        <p:txBody>
          <a:bodyPr t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300" spc="-20" baseline="0">
                <a:solidFill>
                  <a:schemeClr val="tx1"/>
                </a:solidFill>
                <a:latin typeface="GE Inspira Pitch"/>
                <a:cs typeface="GE Inspira Pitch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add subtitle</a:t>
            </a:r>
            <a:br>
              <a:rPr lang="en-US" dirty="0" smtClean="0"/>
            </a:br>
            <a:r>
              <a:rPr lang="en-US" dirty="0" smtClean="0"/>
              <a:t>Month XX, 201X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11480" y="3319272"/>
            <a:ext cx="8311896" cy="1618488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ct val="90000"/>
              </a:lnSpc>
              <a:defRPr sz="4800" spc="-100" baseline="0">
                <a:latin typeface="GE Inspira Pitch"/>
                <a:cs typeface="GE Inspira Pitch"/>
              </a:defRPr>
            </a:lvl1pPr>
          </a:lstStyle>
          <a:p>
            <a:r>
              <a:rPr lang="en-US" dirty="0" smtClean="0"/>
              <a:t>Click to add title</a:t>
            </a:r>
            <a:br>
              <a:rPr lang="en-US" dirty="0" smtClean="0"/>
            </a:br>
            <a:r>
              <a:rPr lang="en-US" dirty="0" smtClean="0"/>
              <a:t>(two lines maximum)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25566" y="6217840"/>
            <a:ext cx="4066897" cy="41969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sz="1600" b="1" dirty="0" smtClean="0">
                <a:solidFill>
                  <a:schemeClr val="tx2"/>
                </a:solidFill>
                <a:latin typeface="GE Inspira Pitch"/>
                <a:cs typeface="GE Inspira Pitch"/>
              </a:rPr>
              <a:t>Imagination </a:t>
            </a:r>
            <a:r>
              <a:rPr lang="en-US" sz="1600" b="1" dirty="0">
                <a:solidFill>
                  <a:schemeClr val="tx2"/>
                </a:solidFill>
                <a:latin typeface="GE Inspira Pitch"/>
                <a:cs typeface="GE Inspira Pitch"/>
              </a:rPr>
              <a:t>at </a:t>
            </a:r>
            <a:r>
              <a:rPr lang="en-US" sz="1600" b="1" dirty="0" smtClean="0">
                <a:solidFill>
                  <a:schemeClr val="tx2"/>
                </a:solidFill>
                <a:latin typeface="GE Inspira Pitch"/>
                <a:cs typeface="GE Inspira Pitch"/>
              </a:rPr>
              <a:t>work.</a:t>
            </a:r>
            <a:endParaRPr lang="en-US" sz="1600" b="1" dirty="0">
              <a:solidFill>
                <a:schemeClr val="tx2"/>
              </a:solidFill>
              <a:latin typeface="GE Inspira Pitch"/>
              <a:cs typeface="GE Inspira Pitch"/>
            </a:endParaRPr>
          </a:p>
        </p:txBody>
      </p:sp>
      <p:pic>
        <p:nvPicPr>
          <p:cNvPr id="7" name="Picture 6" descr="Monogram_red_sm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" y="950976"/>
            <a:ext cx="1828800" cy="1828800"/>
          </a:xfrm>
          <a:prstGeom prst="rect">
            <a:avLst/>
          </a:prstGeom>
        </p:spPr>
      </p:pic>
      <p:sp>
        <p:nvSpPr>
          <p:cNvPr id="11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5788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479" y="1536192"/>
            <a:ext cx="8308375" cy="1508760"/>
          </a:xfrm>
        </p:spPr>
        <p:txBody>
          <a:bodyPr/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add title</a:t>
            </a:r>
            <a:br>
              <a:rPr lang="en-US" dirty="0" smtClean="0"/>
            </a:br>
            <a:r>
              <a:rPr lang="en-US" dirty="0" smtClean="0"/>
              <a:t>(two lines maximum)</a:t>
            </a:r>
            <a:endParaRPr lang="en-US" dirty="0"/>
          </a:p>
        </p:txBody>
      </p:sp>
      <p:pic>
        <p:nvPicPr>
          <p:cNvPr id="7" name="Picture 6" descr="Monogram_PPT_small_whit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" y="6217920"/>
            <a:ext cx="457200" cy="457200"/>
          </a:xfrm>
          <a:prstGeom prst="rect">
            <a:avLst/>
          </a:prstGeom>
        </p:spPr>
      </p:pic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rgbClr val="FFFFFF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93948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6858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insert headline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72764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w/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536192"/>
            <a:ext cx="9144000" cy="532180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803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w/ Title &amp;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536192"/>
            <a:ext cx="9144000" cy="449884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1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2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4374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alf Text - Half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4" name="Picture Placeholder 3"/>
          <p:cNvSpPr>
            <a:spLocks noGrp="1" noChangeAspect="1"/>
          </p:cNvSpPr>
          <p:nvPr>
            <p:ph type="pic" sz="quarter" idx="10"/>
          </p:nvPr>
        </p:nvSpPr>
        <p:spPr>
          <a:xfrm>
            <a:off x="0" y="1536192"/>
            <a:ext cx="4498848" cy="449884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59" name="Text Placeholder 58"/>
          <p:cNvSpPr>
            <a:spLocks noGrp="1"/>
          </p:cNvSpPr>
          <p:nvPr>
            <p:ph type="body" sz="quarter" idx="11" hasCustomPrompt="1"/>
          </p:nvPr>
        </p:nvSpPr>
        <p:spPr>
          <a:xfrm>
            <a:off x="4626864" y="1536192"/>
            <a:ext cx="4096512" cy="4498848"/>
          </a:xfrm>
        </p:spPr>
        <p:txBody>
          <a:bodyPr lIns="182880"/>
          <a:lstStyle>
            <a:lvl1pPr marL="0">
              <a:lnSpc>
                <a:spcPts val="2580"/>
              </a:lnSpc>
              <a:defRPr sz="2150" baseline="0">
                <a:solidFill>
                  <a:schemeClr val="tx1"/>
                </a:solidFill>
              </a:defRPr>
            </a:lvl1pPr>
            <a:lvl2pPr>
              <a:lnSpc>
                <a:spcPts val="2580"/>
              </a:lnSpc>
              <a:defRPr sz="2150">
                <a:solidFill>
                  <a:schemeClr val="tx1"/>
                </a:solidFill>
              </a:defRPr>
            </a:lvl2pPr>
            <a:lvl3pPr marL="182880" indent="-182880">
              <a:lnSpc>
                <a:spcPts val="2580"/>
              </a:lnSpc>
              <a:defRPr sz="2150">
                <a:solidFill>
                  <a:schemeClr val="tx1"/>
                </a:solidFill>
              </a:defRPr>
            </a:lvl3pPr>
            <a:lvl4pPr marL="274320" indent="-91440">
              <a:lnSpc>
                <a:spcPts val="2580"/>
              </a:lnSpc>
              <a:buFont typeface="Arial"/>
              <a:buChar char="•"/>
              <a:defRPr sz="1750"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First level copy </a:t>
            </a:r>
          </a:p>
          <a:p>
            <a:pPr lvl="1"/>
            <a:r>
              <a:rPr lang="en-US" dirty="0" smtClean="0"/>
              <a:t>First level bullet</a:t>
            </a:r>
          </a:p>
          <a:p>
            <a:pPr lvl="2"/>
            <a:r>
              <a:rPr lang="en-US" dirty="0" smtClean="0"/>
              <a:t>Second level bullet</a:t>
            </a:r>
          </a:p>
          <a:p>
            <a:pPr lvl="3"/>
            <a:r>
              <a:rPr lang="en-US" dirty="0" smtClean="0"/>
              <a:t>Third level bullet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1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2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4887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alf Text - Half Image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4" name="Picture Placeholder 3"/>
          <p:cNvSpPr>
            <a:spLocks noGrp="1" noChangeAspect="1"/>
          </p:cNvSpPr>
          <p:nvPr>
            <p:ph type="pic" sz="quarter" idx="10"/>
          </p:nvPr>
        </p:nvSpPr>
        <p:spPr>
          <a:xfrm>
            <a:off x="0" y="1536192"/>
            <a:ext cx="4498848" cy="449884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59" name="Text Placeholder 58"/>
          <p:cNvSpPr>
            <a:spLocks noGrp="1"/>
          </p:cNvSpPr>
          <p:nvPr>
            <p:ph type="body" sz="quarter" idx="11" hasCustomPrompt="1"/>
          </p:nvPr>
        </p:nvSpPr>
        <p:spPr>
          <a:xfrm>
            <a:off x="4626864" y="1536192"/>
            <a:ext cx="4096512" cy="4498848"/>
          </a:xfrm>
          <a:solidFill>
            <a:schemeClr val="tx2"/>
          </a:solidFill>
        </p:spPr>
        <p:txBody>
          <a:bodyPr lIns="274320" tIns="137160" rIns="182880" bIns="0">
            <a:noAutofit/>
          </a:bodyPr>
          <a:lstStyle>
            <a:lvl1pPr marL="0">
              <a:lnSpc>
                <a:spcPts val="2580"/>
              </a:lnSpc>
              <a:defRPr sz="2150" baseline="0">
                <a:solidFill>
                  <a:schemeClr val="bg1"/>
                </a:solidFill>
              </a:defRPr>
            </a:lvl1pPr>
            <a:lvl2pPr>
              <a:lnSpc>
                <a:spcPts val="2580"/>
              </a:lnSpc>
              <a:defRPr sz="2150" baseline="0">
                <a:solidFill>
                  <a:schemeClr val="bg1"/>
                </a:solidFill>
              </a:defRPr>
            </a:lvl2pPr>
            <a:lvl3pPr marL="182880" indent="-182880">
              <a:lnSpc>
                <a:spcPts val="2580"/>
              </a:lnSpc>
              <a:defRPr sz="2150" baseline="0">
                <a:solidFill>
                  <a:schemeClr val="bg1"/>
                </a:solidFill>
              </a:defRPr>
            </a:lvl3pPr>
            <a:lvl4pPr marL="274320" indent="-91440">
              <a:lnSpc>
                <a:spcPts val="2580"/>
              </a:lnSpc>
              <a:buFont typeface="Arial"/>
              <a:buChar char="•"/>
              <a:defRPr sz="1750" baseline="0">
                <a:solidFill>
                  <a:schemeClr val="bg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First level copy </a:t>
            </a:r>
          </a:p>
          <a:p>
            <a:pPr lvl="1"/>
            <a:r>
              <a:rPr lang="en-US" dirty="0" smtClean="0"/>
              <a:t>First level bullet</a:t>
            </a:r>
          </a:p>
          <a:p>
            <a:pPr lvl="2"/>
            <a:r>
              <a:rPr lang="en-US" dirty="0" smtClean="0"/>
              <a:t>Second level bullet</a:t>
            </a:r>
          </a:p>
          <a:p>
            <a:pPr lvl="3"/>
            <a:r>
              <a:rPr lang="en-US" dirty="0" smtClean="0"/>
              <a:t>Third level bullet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1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2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0647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w/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 userDrawn="1"/>
        </p:nvSpPr>
        <p:spPr>
          <a:xfrm>
            <a:off x="0" y="367888"/>
            <a:ext cx="5916331" cy="5670767"/>
          </a:xfrm>
          <a:prstGeom prst="rect">
            <a:avLst/>
          </a:prstGeom>
          <a:solidFill>
            <a:schemeClr val="tx2"/>
          </a:solidFill>
        </p:spPr>
        <p:txBody>
          <a:bodyPr wrap="square" lIns="91440" tIns="45720" rIns="91440" bIns="0" rtlCol="0" anchor="t" anchorCtr="0">
            <a:noAutofit/>
          </a:bodyPr>
          <a:lstStyle/>
          <a:p>
            <a:pPr marL="182880" indent="-182880">
              <a:lnSpc>
                <a:spcPts val="2500"/>
              </a:lnSpc>
              <a:spcBef>
                <a:spcPts val="600"/>
              </a:spcBef>
              <a:buSzPct val="80000"/>
              <a:buFont typeface="Lucida Grande"/>
              <a:buChar char="–"/>
            </a:pPr>
            <a:endParaRPr lang="en-US" sz="2600" b="1" dirty="0">
              <a:solidFill>
                <a:schemeClr val="bg1"/>
              </a:solidFill>
              <a:latin typeface="GE Inspira Pitch"/>
              <a:cs typeface="GE Inspira Pitch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67888"/>
            <a:ext cx="5916331" cy="5670767"/>
          </a:xfrm>
          <a:prstGeom prst="rect">
            <a:avLst/>
          </a:prstGeom>
          <a:solidFill>
            <a:schemeClr val="tx2"/>
          </a:solidFill>
        </p:spPr>
        <p:txBody>
          <a:bodyPr wrap="square" lIns="91440" tIns="45720" rIns="91440" bIns="0" rtlCol="0" anchor="t" anchorCtr="0">
            <a:noAutofit/>
          </a:bodyPr>
          <a:lstStyle/>
          <a:p>
            <a:pPr marL="182880" indent="-182880">
              <a:lnSpc>
                <a:spcPts val="2500"/>
              </a:lnSpc>
              <a:spcBef>
                <a:spcPts val="600"/>
              </a:spcBef>
              <a:buSzPct val="80000"/>
              <a:buFont typeface="Lucida Grande"/>
              <a:buChar char="–"/>
            </a:pPr>
            <a:endParaRPr lang="en-US" sz="2600" b="1" dirty="0">
              <a:solidFill>
                <a:schemeClr val="bg1"/>
              </a:solidFill>
              <a:latin typeface="GE Inspira Pitch"/>
              <a:cs typeface="GE Inspira Pitch"/>
            </a:endParaRPr>
          </a:p>
        </p:txBody>
      </p:sp>
      <p:sp>
        <p:nvSpPr>
          <p:cNvPr id="11" name="Text Placeholder 58"/>
          <p:cNvSpPr>
            <a:spLocks noGrp="1"/>
          </p:cNvSpPr>
          <p:nvPr>
            <p:ph type="body" sz="quarter" idx="11" hasCustomPrompt="1"/>
          </p:nvPr>
        </p:nvSpPr>
        <p:spPr>
          <a:xfrm>
            <a:off x="411480" y="1609344"/>
            <a:ext cx="5248656" cy="4151284"/>
          </a:xfrm>
          <a:noFill/>
        </p:spPr>
        <p:txBody>
          <a:bodyPr lIns="0" tIns="0" rIns="91440" bIns="0">
            <a:noAutofit/>
          </a:bodyPr>
          <a:lstStyle>
            <a:lvl1pPr marL="0">
              <a:lnSpc>
                <a:spcPct val="100000"/>
              </a:lnSpc>
              <a:defRPr sz="2600" baseline="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 sz="2600" baseline="0">
                <a:solidFill>
                  <a:schemeClr val="bg1"/>
                </a:solidFill>
              </a:defRPr>
            </a:lvl2pPr>
            <a:lvl3pPr marL="182880" indent="-182880">
              <a:lnSpc>
                <a:spcPct val="100000"/>
              </a:lnSpc>
              <a:defRPr sz="2150" baseline="0">
                <a:solidFill>
                  <a:schemeClr val="bg1"/>
                </a:solidFill>
              </a:defRPr>
            </a:lvl3pPr>
            <a:lvl4pPr marL="274320" indent="-91440">
              <a:lnSpc>
                <a:spcPct val="100000"/>
              </a:lnSpc>
              <a:buFont typeface="Arial"/>
              <a:buChar char="•"/>
              <a:defRPr sz="2150" baseline="0">
                <a:solidFill>
                  <a:schemeClr val="bg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First level copy</a:t>
            </a:r>
          </a:p>
          <a:p>
            <a:pPr lvl="1"/>
            <a:r>
              <a:rPr lang="en-US" dirty="0" smtClean="0"/>
              <a:t>First level bullet</a:t>
            </a:r>
          </a:p>
          <a:p>
            <a:pPr lvl="2"/>
            <a:r>
              <a:rPr lang="en-US" dirty="0" smtClean="0"/>
              <a:t>Second level bullet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480" y="548640"/>
            <a:ext cx="4572000" cy="786384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6025896" y="365760"/>
            <a:ext cx="3118104" cy="3419856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7" hasCustomPrompt="1"/>
          </p:nvPr>
        </p:nvSpPr>
        <p:spPr>
          <a:xfrm>
            <a:off x="6025896" y="3968496"/>
            <a:ext cx="3118104" cy="2075688"/>
          </a:xfrm>
          <a:solidFill>
            <a:srgbClr val="E04E5D"/>
          </a:solidFill>
        </p:spPr>
        <p:txBody>
          <a:bodyPr lIns="182880" tIns="137160" rIns="91440" bIns="45720"/>
          <a:lstStyle>
            <a:lvl1pPr>
              <a:defRPr sz="1200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insert caption.</a:t>
            </a:r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6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7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96153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w/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 userDrawn="1"/>
        </p:nvSpPr>
        <p:spPr>
          <a:xfrm>
            <a:off x="0" y="367888"/>
            <a:ext cx="5916331" cy="5670767"/>
          </a:xfrm>
          <a:prstGeom prst="rect">
            <a:avLst/>
          </a:prstGeom>
          <a:solidFill>
            <a:schemeClr val="tx2"/>
          </a:solidFill>
        </p:spPr>
        <p:txBody>
          <a:bodyPr wrap="square" lIns="91440" tIns="45720" rIns="91440" bIns="0" rtlCol="0" anchor="t" anchorCtr="0">
            <a:noAutofit/>
          </a:bodyPr>
          <a:lstStyle/>
          <a:p>
            <a:pPr marL="182880" indent="-182880">
              <a:lnSpc>
                <a:spcPts val="2500"/>
              </a:lnSpc>
              <a:spcBef>
                <a:spcPts val="600"/>
              </a:spcBef>
              <a:buSzPct val="80000"/>
              <a:buFont typeface="Lucida Grande"/>
              <a:buChar char="–"/>
            </a:pPr>
            <a:endParaRPr lang="en-US" sz="2600" b="1" dirty="0">
              <a:solidFill>
                <a:schemeClr val="bg1"/>
              </a:solidFill>
              <a:latin typeface="GE Inspira Pitch"/>
              <a:cs typeface="GE Inspira Pitch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67888"/>
            <a:ext cx="5916331" cy="5670767"/>
          </a:xfrm>
          <a:prstGeom prst="rect">
            <a:avLst/>
          </a:prstGeom>
          <a:solidFill>
            <a:schemeClr val="tx2"/>
          </a:solidFill>
        </p:spPr>
        <p:txBody>
          <a:bodyPr wrap="square" lIns="91440" tIns="45720" rIns="91440" bIns="0" rtlCol="0" anchor="t" anchorCtr="0">
            <a:noAutofit/>
          </a:bodyPr>
          <a:lstStyle/>
          <a:p>
            <a:pPr marL="182880" indent="-182880">
              <a:lnSpc>
                <a:spcPts val="2500"/>
              </a:lnSpc>
              <a:spcBef>
                <a:spcPts val="600"/>
              </a:spcBef>
              <a:buSzPct val="80000"/>
              <a:buFont typeface="Lucida Grande"/>
              <a:buChar char="–"/>
            </a:pPr>
            <a:endParaRPr lang="en-US" sz="2600" b="1" dirty="0">
              <a:solidFill>
                <a:schemeClr val="bg1"/>
              </a:solidFill>
              <a:latin typeface="GE Inspira Pitch"/>
              <a:cs typeface="GE Inspira Pitch"/>
            </a:endParaRPr>
          </a:p>
        </p:txBody>
      </p:sp>
      <p:sp>
        <p:nvSpPr>
          <p:cNvPr id="11" name="Text Placeholder 58"/>
          <p:cNvSpPr>
            <a:spLocks noGrp="1"/>
          </p:cNvSpPr>
          <p:nvPr>
            <p:ph type="body" sz="quarter" idx="11" hasCustomPrompt="1"/>
          </p:nvPr>
        </p:nvSpPr>
        <p:spPr>
          <a:xfrm>
            <a:off x="411480" y="1609344"/>
            <a:ext cx="5248656" cy="4151284"/>
          </a:xfrm>
          <a:noFill/>
        </p:spPr>
        <p:txBody>
          <a:bodyPr lIns="0" tIns="0" rIns="91440" bIns="0">
            <a:noAutofit/>
          </a:bodyPr>
          <a:lstStyle>
            <a:lvl1pPr marL="0">
              <a:lnSpc>
                <a:spcPct val="100000"/>
              </a:lnSpc>
              <a:defRPr sz="2600" baseline="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 sz="2600" baseline="0">
                <a:solidFill>
                  <a:schemeClr val="bg1"/>
                </a:solidFill>
              </a:defRPr>
            </a:lvl2pPr>
            <a:lvl3pPr marL="182880" indent="-182880">
              <a:lnSpc>
                <a:spcPct val="100000"/>
              </a:lnSpc>
              <a:defRPr sz="2150" baseline="0">
                <a:solidFill>
                  <a:schemeClr val="bg1"/>
                </a:solidFill>
              </a:defRPr>
            </a:lvl3pPr>
            <a:lvl4pPr marL="274320" indent="-91440">
              <a:lnSpc>
                <a:spcPct val="100000"/>
              </a:lnSpc>
              <a:buFont typeface="Arial"/>
              <a:buChar char="•"/>
              <a:defRPr sz="2150" baseline="0">
                <a:solidFill>
                  <a:schemeClr val="bg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First level copy</a:t>
            </a:r>
          </a:p>
          <a:p>
            <a:pPr lvl="1"/>
            <a:r>
              <a:rPr lang="en-US" dirty="0" smtClean="0"/>
              <a:t>First level bullet</a:t>
            </a:r>
          </a:p>
          <a:p>
            <a:pPr lvl="2"/>
            <a:r>
              <a:rPr lang="en-US" dirty="0" smtClean="0"/>
              <a:t>Second level bullet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480" y="548640"/>
            <a:ext cx="4572000" cy="786384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6025896" y="365760"/>
            <a:ext cx="3118104" cy="3419856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7" hasCustomPrompt="1"/>
          </p:nvPr>
        </p:nvSpPr>
        <p:spPr>
          <a:xfrm>
            <a:off x="6025896" y="3968496"/>
            <a:ext cx="3118104" cy="2075688"/>
          </a:xfrm>
          <a:solidFill>
            <a:schemeClr val="accent5"/>
          </a:solidFill>
        </p:spPr>
        <p:txBody>
          <a:bodyPr lIns="182880" tIns="137160" rIns="91440" bIns="45720"/>
          <a:lstStyle>
            <a:lvl1pPr>
              <a:defRPr sz="1200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insert caption.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9626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13105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411163" y="1545336"/>
            <a:ext cx="8311896" cy="3383280"/>
          </a:xfrm>
        </p:spPr>
        <p:txBody>
          <a:bodyPr/>
          <a:lstStyle/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First level bullet </a:t>
            </a:r>
          </a:p>
          <a:p>
            <a:pPr lvl="2"/>
            <a:r>
              <a:rPr lang="en-US" dirty="0" smtClean="0"/>
              <a:t>Second level bullet</a:t>
            </a:r>
          </a:p>
          <a:p>
            <a:pPr lvl="3"/>
            <a:r>
              <a:rPr lang="en-US" dirty="0" smtClean="0"/>
              <a:t>Third level bullet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0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520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Slide w/ Take Aw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411163" y="1545336"/>
            <a:ext cx="8311896" cy="3383280"/>
          </a:xfrm>
        </p:spPr>
        <p:txBody>
          <a:bodyPr/>
          <a:lstStyle/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First level bullet </a:t>
            </a:r>
          </a:p>
          <a:p>
            <a:pPr lvl="2"/>
            <a:r>
              <a:rPr lang="en-US" dirty="0" smtClean="0"/>
              <a:t>Second level bullet</a:t>
            </a:r>
          </a:p>
          <a:p>
            <a:pPr lvl="3"/>
            <a:r>
              <a:rPr lang="en-US" dirty="0" smtClean="0"/>
              <a:t>Third level bullet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5115281"/>
            <a:ext cx="9144000" cy="923373"/>
          </a:xfrm>
          <a:solidFill>
            <a:schemeClr val="tx2"/>
          </a:solidFill>
        </p:spPr>
        <p:txBody>
          <a:bodyPr lIns="457200" tIns="137160" rIns="91440" bIns="137160" anchor="ctr" anchorCtr="0">
            <a:noAutofit/>
          </a:bodyPr>
          <a:lstStyle>
            <a:lvl1pPr marL="0">
              <a:lnSpc>
                <a:spcPct val="100000"/>
              </a:lnSpc>
              <a:spcBef>
                <a:spcPts val="0"/>
              </a:spcBef>
              <a:defRPr sz="180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Take away boxes should only be used for occasional emphasis.</a:t>
            </a:r>
            <a:br>
              <a:rPr lang="en-US" dirty="0" smtClean="0"/>
            </a:br>
            <a:r>
              <a:rPr lang="en-US" dirty="0" smtClean="0"/>
              <a:t>Do not use on every slide.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1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2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19988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93192" y="2478024"/>
            <a:ext cx="8330184" cy="1801368"/>
          </a:xfrm>
        </p:spPr>
        <p:txBody>
          <a:bodyPr>
            <a:noAutofit/>
          </a:bodyPr>
          <a:lstStyle>
            <a:lvl1pPr marL="0">
              <a:lnSpc>
                <a:spcPts val="6599"/>
              </a:lnSpc>
              <a:spcBef>
                <a:spcPts val="0"/>
              </a:spcBef>
              <a:defRPr sz="6000" spc="-13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Click to insert quote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393192" y="4645152"/>
            <a:ext cx="4572000" cy="1014984"/>
          </a:xfrm>
        </p:spPr>
        <p:txBody>
          <a:bodyPr>
            <a:noAutofit/>
          </a:bodyPr>
          <a:lstStyle>
            <a:lvl1pPr marL="0">
              <a:lnSpc>
                <a:spcPts val="4000"/>
              </a:lnSpc>
              <a:spcBef>
                <a:spcPts val="0"/>
              </a:spcBef>
              <a:defRPr sz="3000" baseline="0"/>
            </a:lvl1pPr>
          </a:lstStyle>
          <a:p>
            <a:pPr lvl="0"/>
            <a:r>
              <a:rPr lang="en-US" dirty="0" smtClean="0"/>
              <a:t>Click to insert content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2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3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79650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ical Quadra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11480" y="1746504"/>
            <a:ext cx="2002536" cy="4289425"/>
          </a:xfrm>
          <a:solidFill>
            <a:schemeClr val="tx2"/>
          </a:solidFill>
        </p:spPr>
        <p:txBody>
          <a:bodyPr lIns="182880" tIns="137160" rIns="91440"/>
          <a:lstStyle>
            <a:lvl1pPr marL="0">
              <a:lnSpc>
                <a:spcPts val="2200"/>
              </a:lnSpc>
              <a:spcBef>
                <a:spcPts val="0"/>
              </a:spcBef>
              <a:spcAft>
                <a:spcPts val="1600"/>
              </a:spcAft>
              <a:defRPr sz="2000">
                <a:solidFill>
                  <a:schemeClr val="bg1"/>
                </a:solidFill>
              </a:defRPr>
            </a:lvl1pPr>
            <a:lvl2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600">
                <a:solidFill>
                  <a:schemeClr val="bg1"/>
                </a:solidFill>
              </a:defRPr>
            </a:lvl2pPr>
            <a:lvl3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2514600" y="1746504"/>
            <a:ext cx="2002536" cy="4289425"/>
          </a:xfrm>
          <a:solidFill>
            <a:schemeClr val="tx2"/>
          </a:solidFill>
        </p:spPr>
        <p:txBody>
          <a:bodyPr lIns="182880" tIns="137160" rIns="91440"/>
          <a:lstStyle>
            <a:lvl1pPr marL="0">
              <a:lnSpc>
                <a:spcPts val="2200"/>
              </a:lnSpc>
              <a:spcBef>
                <a:spcPts val="0"/>
              </a:spcBef>
              <a:spcAft>
                <a:spcPts val="1600"/>
              </a:spcAft>
              <a:defRPr sz="2000">
                <a:solidFill>
                  <a:schemeClr val="bg1"/>
                </a:solidFill>
              </a:defRPr>
            </a:lvl1pPr>
            <a:lvl2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600">
                <a:solidFill>
                  <a:schemeClr val="bg1"/>
                </a:solidFill>
              </a:defRPr>
            </a:lvl2pPr>
            <a:lvl3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4617720" y="1746504"/>
            <a:ext cx="2002536" cy="4289425"/>
          </a:xfrm>
          <a:solidFill>
            <a:schemeClr val="tx2"/>
          </a:solidFill>
        </p:spPr>
        <p:txBody>
          <a:bodyPr lIns="182880" tIns="137160" rIns="91440"/>
          <a:lstStyle>
            <a:lvl1pPr marL="0">
              <a:lnSpc>
                <a:spcPts val="2200"/>
              </a:lnSpc>
              <a:spcBef>
                <a:spcPts val="0"/>
              </a:spcBef>
              <a:spcAft>
                <a:spcPts val="1600"/>
              </a:spcAft>
              <a:defRPr sz="2000">
                <a:solidFill>
                  <a:schemeClr val="bg1"/>
                </a:solidFill>
              </a:defRPr>
            </a:lvl1pPr>
            <a:lvl2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600">
                <a:solidFill>
                  <a:schemeClr val="bg1"/>
                </a:solidFill>
              </a:defRPr>
            </a:lvl2pPr>
            <a:lvl3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6729984" y="1746504"/>
            <a:ext cx="2002536" cy="4289425"/>
          </a:xfrm>
          <a:solidFill>
            <a:schemeClr val="tx2"/>
          </a:solidFill>
        </p:spPr>
        <p:txBody>
          <a:bodyPr lIns="182880" tIns="137160" rIns="91440"/>
          <a:lstStyle>
            <a:lvl1pPr marL="0">
              <a:lnSpc>
                <a:spcPts val="2200"/>
              </a:lnSpc>
              <a:spcBef>
                <a:spcPts val="0"/>
              </a:spcBef>
              <a:spcAft>
                <a:spcPts val="1600"/>
              </a:spcAft>
              <a:defRPr sz="2000">
                <a:solidFill>
                  <a:schemeClr val="bg1"/>
                </a:solidFill>
              </a:defRPr>
            </a:lvl1pPr>
            <a:lvl2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600">
                <a:solidFill>
                  <a:schemeClr val="bg1"/>
                </a:solidFill>
              </a:defRPr>
            </a:lvl2pPr>
            <a:lvl3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3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4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739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t Vertical Quadrant">
    <p:bg>
      <p:bgPr>
        <a:solidFill>
          <a:srgbClr val="EDE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11480" y="1746504"/>
            <a:ext cx="2002536" cy="4289425"/>
          </a:xfrm>
          <a:solidFill>
            <a:schemeClr val="bg1"/>
          </a:solidFill>
        </p:spPr>
        <p:txBody>
          <a:bodyPr lIns="182880" tIns="137160" rIns="91440"/>
          <a:lstStyle>
            <a:lvl1pPr marL="0">
              <a:lnSpc>
                <a:spcPts val="2200"/>
              </a:lnSpc>
              <a:spcBef>
                <a:spcPts val="0"/>
              </a:spcBef>
              <a:spcAft>
                <a:spcPts val="1600"/>
              </a:spcAft>
              <a:defRPr sz="2000"/>
            </a:lvl1pPr>
            <a:lvl2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600"/>
            </a:lvl2pPr>
            <a:lvl3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2514600" y="1746504"/>
            <a:ext cx="2002536" cy="4289425"/>
          </a:xfrm>
          <a:solidFill>
            <a:schemeClr val="bg1"/>
          </a:solidFill>
        </p:spPr>
        <p:txBody>
          <a:bodyPr lIns="182880" tIns="137160" rIns="91440"/>
          <a:lstStyle>
            <a:lvl1pPr marL="0">
              <a:lnSpc>
                <a:spcPts val="2200"/>
              </a:lnSpc>
              <a:spcBef>
                <a:spcPts val="0"/>
              </a:spcBef>
              <a:spcAft>
                <a:spcPts val="1600"/>
              </a:spcAft>
              <a:defRPr sz="2000"/>
            </a:lvl1pPr>
            <a:lvl2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600"/>
            </a:lvl2pPr>
            <a:lvl3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4617720" y="1746504"/>
            <a:ext cx="2002536" cy="4289425"/>
          </a:xfrm>
          <a:solidFill>
            <a:schemeClr val="bg1"/>
          </a:solidFill>
        </p:spPr>
        <p:txBody>
          <a:bodyPr lIns="182880" tIns="137160" rIns="91440"/>
          <a:lstStyle>
            <a:lvl1pPr marL="0">
              <a:lnSpc>
                <a:spcPts val="2200"/>
              </a:lnSpc>
              <a:spcBef>
                <a:spcPts val="0"/>
              </a:spcBef>
              <a:spcAft>
                <a:spcPts val="1600"/>
              </a:spcAft>
              <a:defRPr sz="2000"/>
            </a:lvl1pPr>
            <a:lvl2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600"/>
            </a:lvl2pPr>
            <a:lvl3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6729984" y="1746504"/>
            <a:ext cx="2002536" cy="4289425"/>
          </a:xfrm>
          <a:solidFill>
            <a:schemeClr val="bg1"/>
          </a:solidFill>
        </p:spPr>
        <p:txBody>
          <a:bodyPr lIns="182880" tIns="137160" rIns="91440"/>
          <a:lstStyle>
            <a:lvl1pPr marL="0">
              <a:lnSpc>
                <a:spcPts val="2200"/>
              </a:lnSpc>
              <a:spcBef>
                <a:spcPts val="0"/>
              </a:spcBef>
              <a:spcAft>
                <a:spcPts val="1600"/>
              </a:spcAft>
              <a:defRPr sz="2000"/>
            </a:lvl1pPr>
            <a:lvl2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600"/>
            </a:lvl2pPr>
            <a:lvl3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3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4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5920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adra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737360"/>
            <a:ext cx="4526280" cy="2039112"/>
          </a:xfrm>
          <a:solidFill>
            <a:schemeClr val="tx2"/>
          </a:solidFill>
        </p:spPr>
        <p:txBody>
          <a:bodyPr lIns="457200" tIns="182880" rIns="182880">
            <a:noAutofit/>
          </a:bodyPr>
          <a:lstStyle>
            <a:lvl1pPr marL="0">
              <a:lnSpc>
                <a:spcPts val="2350"/>
              </a:lnSpc>
              <a:spcBef>
                <a:spcPts val="0"/>
              </a:spcBef>
              <a:spcAft>
                <a:spcPts val="1200"/>
              </a:spcAft>
              <a:defRPr sz="2150">
                <a:solidFill>
                  <a:schemeClr val="bg1"/>
                </a:solidFill>
              </a:defRPr>
            </a:lvl1pPr>
            <a:lvl2pPr marL="164592" indent="-16459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800" baseline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800">
                <a:solidFill>
                  <a:srgbClr val="FFFFFF"/>
                </a:solidFill>
              </a:defRPr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3959352"/>
            <a:ext cx="4526280" cy="2039112"/>
          </a:xfrm>
          <a:solidFill>
            <a:schemeClr val="tx2"/>
          </a:solidFill>
        </p:spPr>
        <p:txBody>
          <a:bodyPr lIns="457200" tIns="182880" rIns="182880">
            <a:noAutofit/>
          </a:bodyPr>
          <a:lstStyle>
            <a:lvl1pPr marL="0">
              <a:lnSpc>
                <a:spcPts val="2350"/>
              </a:lnSpc>
              <a:spcBef>
                <a:spcPts val="0"/>
              </a:spcBef>
              <a:spcAft>
                <a:spcPts val="1200"/>
              </a:spcAft>
              <a:defRPr sz="2150">
                <a:solidFill>
                  <a:schemeClr val="bg1"/>
                </a:solidFill>
              </a:defRPr>
            </a:lvl1pPr>
            <a:lvl2pPr marL="164592" indent="-16459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800" baseline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800">
                <a:solidFill>
                  <a:srgbClr val="FFFFFF"/>
                </a:solidFill>
              </a:defRPr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4617720" y="1737360"/>
            <a:ext cx="4526280" cy="2039112"/>
          </a:xfrm>
          <a:solidFill>
            <a:schemeClr val="tx2"/>
          </a:solidFill>
        </p:spPr>
        <p:txBody>
          <a:bodyPr lIns="457200" tIns="182880" rIns="182880">
            <a:noAutofit/>
          </a:bodyPr>
          <a:lstStyle>
            <a:lvl1pPr marL="0">
              <a:lnSpc>
                <a:spcPts val="2350"/>
              </a:lnSpc>
              <a:spcBef>
                <a:spcPts val="0"/>
              </a:spcBef>
              <a:spcAft>
                <a:spcPts val="1200"/>
              </a:spcAft>
              <a:defRPr sz="2150">
                <a:solidFill>
                  <a:schemeClr val="bg1"/>
                </a:solidFill>
              </a:defRPr>
            </a:lvl1pPr>
            <a:lvl2pPr marL="164592" indent="-16459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800" baseline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800">
                <a:solidFill>
                  <a:srgbClr val="FFFFFF"/>
                </a:solidFill>
              </a:defRPr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4617720" y="3959352"/>
            <a:ext cx="4526280" cy="2039112"/>
          </a:xfrm>
          <a:solidFill>
            <a:schemeClr val="tx2"/>
          </a:solidFill>
        </p:spPr>
        <p:txBody>
          <a:bodyPr lIns="457200" tIns="182880" rIns="182880">
            <a:noAutofit/>
          </a:bodyPr>
          <a:lstStyle>
            <a:lvl1pPr marL="0">
              <a:lnSpc>
                <a:spcPts val="2350"/>
              </a:lnSpc>
              <a:spcBef>
                <a:spcPts val="0"/>
              </a:spcBef>
              <a:spcAft>
                <a:spcPts val="1200"/>
              </a:spcAft>
              <a:defRPr sz="2150">
                <a:solidFill>
                  <a:schemeClr val="bg1"/>
                </a:solidFill>
              </a:defRPr>
            </a:lvl1pPr>
            <a:lvl2pPr marL="164592" indent="-16459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800" baseline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800">
                <a:solidFill>
                  <a:srgbClr val="FFFFFF"/>
                </a:solidFill>
              </a:defRPr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Level 1 bullet</a:t>
            </a:r>
          </a:p>
          <a:p>
            <a:pPr lvl="1"/>
            <a:r>
              <a:rPr lang="en-US" dirty="0" smtClean="0"/>
              <a:t>Level 1 bullet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1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2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4964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ble Placeholder 3"/>
          <p:cNvSpPr>
            <a:spLocks noGrp="1"/>
          </p:cNvSpPr>
          <p:nvPr>
            <p:ph type="tbl" sz="quarter" idx="10"/>
          </p:nvPr>
        </p:nvSpPr>
        <p:spPr>
          <a:xfrm>
            <a:off x="411163" y="2112264"/>
            <a:ext cx="8311896" cy="3163824"/>
          </a:xfrm>
        </p:spPr>
        <p:txBody>
          <a:bodyPr/>
          <a:lstStyle/>
          <a:p>
            <a:r>
              <a:rPr lang="en-US" smtClean="0"/>
              <a:t>Click icon to add table</a:t>
            </a:r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11163" y="5657850"/>
            <a:ext cx="3529584" cy="39319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Bef>
                <a:spcPts val="0"/>
              </a:spcBef>
              <a:defRPr sz="9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2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3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6945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0"/>
          </p:nvPr>
        </p:nvSpPr>
        <p:spPr>
          <a:xfrm>
            <a:off x="411480" y="1729241"/>
            <a:ext cx="8311896" cy="3571273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11163" y="5657850"/>
            <a:ext cx="3529584" cy="39319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Bef>
                <a:spcPts val="0"/>
              </a:spcBef>
              <a:defRPr sz="9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2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3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9704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xt Slide w/ Color Bckgr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insert headline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411163" y="1545336"/>
            <a:ext cx="8311896" cy="338328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US" dirty="0" smtClean="0"/>
              <a:t>Click to insert content</a:t>
            </a:r>
          </a:p>
          <a:p>
            <a:pPr lvl="1"/>
            <a:r>
              <a:rPr lang="en-US" dirty="0" smtClean="0"/>
              <a:t>First level bullet </a:t>
            </a:r>
          </a:p>
          <a:p>
            <a:pPr lvl="2"/>
            <a:r>
              <a:rPr lang="en-US" dirty="0" smtClean="0"/>
              <a:t>Second level bullet</a:t>
            </a:r>
          </a:p>
          <a:p>
            <a:pPr lvl="3"/>
            <a:r>
              <a:rPr lang="en-US" dirty="0" smtClean="0"/>
              <a:t>Third level bullet</a:t>
            </a:r>
          </a:p>
        </p:txBody>
      </p:sp>
      <p:pic>
        <p:nvPicPr>
          <p:cNvPr id="10" name="Picture 9" descr="Monogram_PPT_small_whit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" y="6217920"/>
            <a:ext cx="457200" cy="457200"/>
          </a:xfrm>
          <a:prstGeom prst="rect">
            <a:avLst/>
          </a:prstGeom>
        </p:spPr>
      </p:pic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2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3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rgbClr val="FFFFFF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3965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3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Relationship Id="rId22" Type="http://schemas.openxmlformats.org/officeDocument/2006/relationships/image" Target="../media/image6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53.xml"/><Relationship Id="rId18" Type="http://schemas.openxmlformats.org/officeDocument/2006/relationships/slideLayout" Target="../slideLayouts/slideLayout58.xml"/><Relationship Id="rId3" Type="http://schemas.openxmlformats.org/officeDocument/2006/relationships/slideLayout" Target="../slideLayouts/slideLayout43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17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2.xml"/><Relationship Id="rId16" Type="http://schemas.openxmlformats.org/officeDocument/2006/relationships/slideLayout" Target="../slideLayouts/slideLayout56.xml"/><Relationship Id="rId20" Type="http://schemas.openxmlformats.org/officeDocument/2006/relationships/slideLayout" Target="../slideLayouts/slideLayout60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0.xml"/><Relationship Id="rId19" Type="http://schemas.openxmlformats.org/officeDocument/2006/relationships/slideLayout" Target="../slideLayouts/slideLayout59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slideLayout" Target="../slideLayouts/slideLayout54.xml"/><Relationship Id="rId22" Type="http://schemas.openxmlformats.org/officeDocument/2006/relationships/image" Target="../media/image9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slideLayout" Target="../slideLayouts/slideLayout73.xml"/><Relationship Id="rId18" Type="http://schemas.openxmlformats.org/officeDocument/2006/relationships/slideLayout" Target="../slideLayouts/slideLayout78.xml"/><Relationship Id="rId3" Type="http://schemas.openxmlformats.org/officeDocument/2006/relationships/slideLayout" Target="../slideLayouts/slideLayout63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17" Type="http://schemas.openxmlformats.org/officeDocument/2006/relationships/slideLayout" Target="../slideLayouts/slideLayout77.xml"/><Relationship Id="rId2" Type="http://schemas.openxmlformats.org/officeDocument/2006/relationships/slideLayout" Target="../slideLayouts/slideLayout62.xml"/><Relationship Id="rId16" Type="http://schemas.openxmlformats.org/officeDocument/2006/relationships/slideLayout" Target="../slideLayouts/slideLayout76.xml"/><Relationship Id="rId20" Type="http://schemas.openxmlformats.org/officeDocument/2006/relationships/slideLayout" Target="../slideLayouts/slideLayout80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70.xml"/><Relationship Id="rId19" Type="http://schemas.openxmlformats.org/officeDocument/2006/relationships/slideLayout" Target="../slideLayouts/slideLayout79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slideLayout" Target="../slideLayouts/slideLayout74.xml"/><Relationship Id="rId22" Type="http://schemas.openxmlformats.org/officeDocument/2006/relationships/image" Target="../media/image1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slideLayout" Target="../slideLayouts/slideLayout93.xml"/><Relationship Id="rId1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83.xml"/><Relationship Id="rId21" Type="http://schemas.openxmlformats.org/officeDocument/2006/relationships/theme" Target="../theme/theme5.xml"/><Relationship Id="rId7" Type="http://schemas.openxmlformats.org/officeDocument/2006/relationships/slideLayout" Target="../slideLayouts/slideLayout87.xml"/><Relationship Id="rId12" Type="http://schemas.openxmlformats.org/officeDocument/2006/relationships/slideLayout" Target="../slideLayouts/slideLayout92.xml"/><Relationship Id="rId17" Type="http://schemas.openxmlformats.org/officeDocument/2006/relationships/slideLayout" Target="../slideLayouts/slideLayout97.xml"/><Relationship Id="rId2" Type="http://schemas.openxmlformats.org/officeDocument/2006/relationships/slideLayout" Target="../slideLayouts/slideLayout82.xml"/><Relationship Id="rId16" Type="http://schemas.openxmlformats.org/officeDocument/2006/relationships/slideLayout" Target="../slideLayouts/slideLayout96.xml"/><Relationship Id="rId20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90.xml"/><Relationship Id="rId19" Type="http://schemas.openxmlformats.org/officeDocument/2006/relationships/slideLayout" Target="../slideLayouts/slideLayout99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Relationship Id="rId14" Type="http://schemas.openxmlformats.org/officeDocument/2006/relationships/slideLayout" Target="../slideLayouts/slideLayout94.xml"/><Relationship Id="rId22" Type="http://schemas.openxmlformats.org/officeDocument/2006/relationships/image" Target="../media/image15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8.xml"/><Relationship Id="rId13" Type="http://schemas.openxmlformats.org/officeDocument/2006/relationships/slideLayout" Target="../slideLayouts/slideLayout113.xml"/><Relationship Id="rId1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03.xml"/><Relationship Id="rId21" Type="http://schemas.openxmlformats.org/officeDocument/2006/relationships/theme" Target="../theme/theme6.xml"/><Relationship Id="rId7" Type="http://schemas.openxmlformats.org/officeDocument/2006/relationships/slideLayout" Target="../slideLayouts/slideLayout107.xml"/><Relationship Id="rId12" Type="http://schemas.openxmlformats.org/officeDocument/2006/relationships/slideLayout" Target="../slideLayouts/slideLayout112.xml"/><Relationship Id="rId17" Type="http://schemas.openxmlformats.org/officeDocument/2006/relationships/slideLayout" Target="../slideLayouts/slideLayout117.xml"/><Relationship Id="rId2" Type="http://schemas.openxmlformats.org/officeDocument/2006/relationships/slideLayout" Target="../slideLayouts/slideLayout102.xml"/><Relationship Id="rId16" Type="http://schemas.openxmlformats.org/officeDocument/2006/relationships/slideLayout" Target="../slideLayouts/slideLayout116.xml"/><Relationship Id="rId20" Type="http://schemas.openxmlformats.org/officeDocument/2006/relationships/slideLayout" Target="../slideLayouts/slideLayout120.xml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11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05.xml"/><Relationship Id="rId1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10.xml"/><Relationship Id="rId19" Type="http://schemas.openxmlformats.org/officeDocument/2006/relationships/slideLayout" Target="../slideLayouts/slideLayout119.xml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Relationship Id="rId14" Type="http://schemas.openxmlformats.org/officeDocument/2006/relationships/slideLayout" Target="../slideLayouts/slideLayout114.xml"/><Relationship Id="rId22" Type="http://schemas.openxmlformats.org/officeDocument/2006/relationships/image" Target="../media/image1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7"/>
          <p:cNvSpPr>
            <a:spLocks noGrp="1"/>
          </p:cNvSpPr>
          <p:nvPr>
            <p:ph type="title"/>
          </p:nvPr>
        </p:nvSpPr>
        <p:spPr>
          <a:xfrm>
            <a:off x="411480" y="365760"/>
            <a:ext cx="8311896" cy="109728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>
          <a:xfrm>
            <a:off x="411480" y="1545336"/>
            <a:ext cx="8311896" cy="338328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First level bullet </a:t>
            </a:r>
          </a:p>
          <a:p>
            <a:pPr lvl="2"/>
            <a:r>
              <a:rPr lang="en-US" dirty="0" smtClean="0"/>
              <a:t>Second level bullet</a:t>
            </a:r>
          </a:p>
          <a:p>
            <a:pPr lvl="3"/>
            <a:r>
              <a:rPr lang="en-US" dirty="0" smtClean="0"/>
              <a:t>Third level bullet</a:t>
            </a:r>
          </a:p>
        </p:txBody>
      </p:sp>
      <p:pic>
        <p:nvPicPr>
          <p:cNvPr id="2" name="Picture 1" descr="Monogram_orange_sm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" y="6217920"/>
            <a:ext cx="457200" cy="4572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2844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  <p:sldLayoutId id="2147483742" r:id="rId13"/>
    <p:sldLayoutId id="2147483743" r:id="rId14"/>
    <p:sldLayoutId id="2147483744" r:id="rId15"/>
    <p:sldLayoutId id="2147483745" r:id="rId16"/>
    <p:sldLayoutId id="2147483746" r:id="rId17"/>
    <p:sldLayoutId id="2147483747" r:id="rId18"/>
    <p:sldLayoutId id="2147483748" r:id="rId19"/>
    <p:sldLayoutId id="2147483791" r:id="rId20"/>
  </p:sldLayoutIdLst>
  <p:timing>
    <p:tnLst>
      <p:par>
        <p:cTn id="1" dur="indefinite" restart="never" nodeType="tmRoot"/>
      </p:par>
    </p:tnLst>
  </p:timing>
  <p:hf hdr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tx1"/>
          </a:solidFill>
          <a:latin typeface="GE Inspira Pitch"/>
          <a:ea typeface="+mj-ea"/>
          <a:cs typeface="GE Inspira Pitch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ts val="600"/>
        </a:spcBef>
        <a:buFont typeface="Arial"/>
        <a:buNone/>
        <a:defRPr sz="2600" kern="1200">
          <a:solidFill>
            <a:schemeClr val="tx1"/>
          </a:solidFill>
          <a:latin typeface="GE Inspira Pitch"/>
          <a:ea typeface="+mn-ea"/>
          <a:cs typeface="GE Inspira Pitch"/>
        </a:defRPr>
      </a:lvl1pPr>
      <a:lvl2pPr marL="182880" indent="-182880" algn="l" defTabSz="457200" rtl="0" eaLnBrk="1" latinLnBrk="0" hangingPunct="1">
        <a:lnSpc>
          <a:spcPct val="100000"/>
        </a:lnSpc>
        <a:spcBef>
          <a:spcPts val="600"/>
        </a:spcBef>
        <a:buFont typeface="Arial"/>
        <a:buChar char="•"/>
        <a:defRPr sz="2600" kern="1200" baseline="0">
          <a:solidFill>
            <a:schemeClr val="tx1"/>
          </a:solidFill>
          <a:latin typeface="GE Inspira Pitch"/>
          <a:ea typeface="+mn-ea"/>
          <a:cs typeface="GE Inspira Pitch"/>
        </a:defRPr>
      </a:lvl2pPr>
      <a:lvl3pPr marL="182880" indent="-182880" algn="l" defTabSz="457200" rtl="0" eaLnBrk="1" latinLnBrk="0" hangingPunct="1">
        <a:lnSpc>
          <a:spcPct val="100000"/>
        </a:lnSpc>
        <a:spcBef>
          <a:spcPts val="600"/>
        </a:spcBef>
        <a:buFont typeface="Lucida Grande"/>
        <a:buChar char="–"/>
        <a:defRPr sz="2150" kern="1200">
          <a:solidFill>
            <a:schemeClr val="tx1"/>
          </a:solidFill>
          <a:latin typeface="GE Inspira Pitch"/>
          <a:ea typeface="+mn-ea"/>
          <a:cs typeface="GE Inspira Pitch"/>
        </a:defRPr>
      </a:lvl3pPr>
      <a:lvl4pPr marL="457200" indent="-182880" algn="l" defTabSz="457200" rtl="0" eaLnBrk="1" latinLnBrk="0" hangingPunct="1">
        <a:lnSpc>
          <a:spcPct val="100000"/>
        </a:lnSpc>
        <a:spcBef>
          <a:spcPts val="600"/>
        </a:spcBef>
        <a:buFont typeface="Arial"/>
        <a:buChar char="•"/>
        <a:defRPr sz="2150" kern="1200">
          <a:solidFill>
            <a:schemeClr val="tx1"/>
          </a:solidFill>
          <a:latin typeface="GE Inspira Pitch"/>
          <a:ea typeface="+mn-ea"/>
          <a:cs typeface="GE Inspira Pitch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3000" kern="1200">
          <a:solidFill>
            <a:schemeClr val="tx1"/>
          </a:solidFill>
          <a:latin typeface="GE Inspira Pitch"/>
          <a:ea typeface="+mn-ea"/>
          <a:cs typeface="GE Inspira Pitch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7"/>
          <p:cNvSpPr>
            <a:spLocks noGrp="1"/>
          </p:cNvSpPr>
          <p:nvPr>
            <p:ph type="title"/>
          </p:nvPr>
        </p:nvSpPr>
        <p:spPr>
          <a:xfrm>
            <a:off x="411480" y="365760"/>
            <a:ext cx="8311896" cy="109728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>
          <a:xfrm>
            <a:off x="411480" y="1545336"/>
            <a:ext cx="8311896" cy="338328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First level bullet </a:t>
            </a:r>
          </a:p>
          <a:p>
            <a:pPr lvl="2"/>
            <a:r>
              <a:rPr lang="en-US" dirty="0" smtClean="0"/>
              <a:t>Second level bullet</a:t>
            </a:r>
          </a:p>
          <a:p>
            <a:pPr lvl="3"/>
            <a:r>
              <a:rPr lang="en-US" dirty="0" smtClean="0"/>
              <a:t>Third level bullet</a:t>
            </a:r>
          </a:p>
        </p:txBody>
      </p:sp>
      <p:pic>
        <p:nvPicPr>
          <p:cNvPr id="7" name="Picture 6" descr="Monogram_green_sm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" y="6217920"/>
            <a:ext cx="457200" cy="457200"/>
          </a:xfrm>
          <a:prstGeom prst="rect">
            <a:avLst/>
          </a:prstGeom>
        </p:spPr>
      </p:pic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4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5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8634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  <p:sldLayoutId id="2147483723" r:id="rId14"/>
    <p:sldLayoutId id="2147483724" r:id="rId15"/>
    <p:sldLayoutId id="2147483725" r:id="rId16"/>
    <p:sldLayoutId id="2147483726" r:id="rId17"/>
    <p:sldLayoutId id="2147483727" r:id="rId18"/>
    <p:sldLayoutId id="2147483728" r:id="rId19"/>
    <p:sldLayoutId id="2147483792" r:id="rId20"/>
  </p:sldLayoutIdLst>
  <p:timing>
    <p:tnLst>
      <p:par>
        <p:cTn id="1" dur="indefinite" restart="never" nodeType="tmRoot"/>
      </p:par>
    </p:tnLst>
  </p:timing>
  <p:hf hdr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tx1"/>
          </a:solidFill>
          <a:latin typeface="GE Inspira Pitch"/>
          <a:ea typeface="+mj-ea"/>
          <a:cs typeface="GE Inspira Pitch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ts val="600"/>
        </a:spcBef>
        <a:buFont typeface="Arial"/>
        <a:buNone/>
        <a:defRPr sz="2600" kern="1200">
          <a:solidFill>
            <a:schemeClr val="tx1"/>
          </a:solidFill>
          <a:latin typeface="GE Inspira Pitch"/>
          <a:ea typeface="+mn-ea"/>
          <a:cs typeface="GE Inspira Pitch"/>
        </a:defRPr>
      </a:lvl1pPr>
      <a:lvl2pPr marL="182880" indent="-182880" algn="l" defTabSz="457200" rtl="0" eaLnBrk="1" latinLnBrk="0" hangingPunct="1">
        <a:lnSpc>
          <a:spcPct val="100000"/>
        </a:lnSpc>
        <a:spcBef>
          <a:spcPts val="600"/>
        </a:spcBef>
        <a:buFont typeface="Arial"/>
        <a:buChar char="•"/>
        <a:defRPr sz="2600" kern="1200" baseline="0">
          <a:solidFill>
            <a:schemeClr val="tx1"/>
          </a:solidFill>
          <a:latin typeface="GE Inspira Pitch"/>
          <a:ea typeface="+mn-ea"/>
          <a:cs typeface="GE Inspira Pitch"/>
        </a:defRPr>
      </a:lvl2pPr>
      <a:lvl3pPr marL="182880" indent="-182880" algn="l" defTabSz="457200" rtl="0" eaLnBrk="1" latinLnBrk="0" hangingPunct="1">
        <a:lnSpc>
          <a:spcPct val="100000"/>
        </a:lnSpc>
        <a:spcBef>
          <a:spcPts val="600"/>
        </a:spcBef>
        <a:buFont typeface="Lucida Grande"/>
        <a:buChar char="–"/>
        <a:defRPr sz="2150" kern="1200">
          <a:solidFill>
            <a:schemeClr val="tx1"/>
          </a:solidFill>
          <a:latin typeface="GE Inspira Pitch"/>
          <a:ea typeface="+mn-ea"/>
          <a:cs typeface="GE Inspira Pitch"/>
        </a:defRPr>
      </a:lvl3pPr>
      <a:lvl4pPr marL="457200" indent="-182880" algn="l" defTabSz="457200" rtl="0" eaLnBrk="1" latinLnBrk="0" hangingPunct="1">
        <a:lnSpc>
          <a:spcPct val="100000"/>
        </a:lnSpc>
        <a:spcBef>
          <a:spcPts val="600"/>
        </a:spcBef>
        <a:buFont typeface="Arial"/>
        <a:buChar char="•"/>
        <a:defRPr sz="2150" kern="1200">
          <a:solidFill>
            <a:schemeClr val="tx1"/>
          </a:solidFill>
          <a:latin typeface="GE Inspira Pitch"/>
          <a:ea typeface="+mn-ea"/>
          <a:cs typeface="GE Inspira Pitch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3000" kern="1200">
          <a:solidFill>
            <a:schemeClr val="tx1"/>
          </a:solidFill>
          <a:latin typeface="GE Inspira Pitch"/>
          <a:ea typeface="+mn-ea"/>
          <a:cs typeface="GE Inspira Pitch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7"/>
          <p:cNvSpPr>
            <a:spLocks noGrp="1"/>
          </p:cNvSpPr>
          <p:nvPr>
            <p:ph type="title"/>
          </p:nvPr>
        </p:nvSpPr>
        <p:spPr>
          <a:xfrm>
            <a:off x="411480" y="365760"/>
            <a:ext cx="8311896" cy="109728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>
          <a:xfrm>
            <a:off x="411480" y="1545336"/>
            <a:ext cx="8311896" cy="338328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First level bullet </a:t>
            </a:r>
          </a:p>
          <a:p>
            <a:pPr lvl="2"/>
            <a:r>
              <a:rPr lang="en-US" dirty="0" smtClean="0"/>
              <a:t>Second level bullet</a:t>
            </a:r>
          </a:p>
          <a:p>
            <a:pPr lvl="3"/>
            <a:r>
              <a:rPr lang="en-US" dirty="0" smtClean="0"/>
              <a:t>Third level bullet</a:t>
            </a:r>
          </a:p>
        </p:txBody>
      </p:sp>
      <p:pic>
        <p:nvPicPr>
          <p:cNvPr id="7" name="Picture 6" descr="Monogram_blue_sm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" y="6217920"/>
            <a:ext cx="457200" cy="457200"/>
          </a:xfrm>
          <a:prstGeom prst="rect">
            <a:avLst/>
          </a:prstGeom>
        </p:spPr>
      </p:pic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1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2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7863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8" r:id="rId11"/>
    <p:sldLayoutId id="2147483680" r:id="rId12"/>
    <p:sldLayoutId id="2147483681" r:id="rId13"/>
    <p:sldLayoutId id="2147483683" r:id="rId14"/>
    <p:sldLayoutId id="2147483682" r:id="rId15"/>
    <p:sldLayoutId id="2147483684" r:id="rId16"/>
    <p:sldLayoutId id="2147483685" r:id="rId17"/>
    <p:sldLayoutId id="2147483686" r:id="rId18"/>
    <p:sldLayoutId id="2147483687" r:id="rId19"/>
    <p:sldLayoutId id="2147483790" r:id="rId20"/>
  </p:sldLayoutIdLst>
  <p:timing>
    <p:tnLst>
      <p:par>
        <p:cTn id="1" dur="indefinite" restart="never" nodeType="tmRoot"/>
      </p:par>
    </p:tnLst>
  </p:timing>
  <p:hf hdr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tx1"/>
          </a:solidFill>
          <a:latin typeface="GE Inspira Pitch"/>
          <a:ea typeface="+mj-ea"/>
          <a:cs typeface="GE Inspira Pitch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ts val="600"/>
        </a:spcBef>
        <a:buFont typeface="Arial"/>
        <a:buNone/>
        <a:defRPr sz="2600" kern="1200">
          <a:solidFill>
            <a:schemeClr val="tx1"/>
          </a:solidFill>
          <a:latin typeface="GE Inspira Pitch"/>
          <a:ea typeface="+mn-ea"/>
          <a:cs typeface="GE Inspira Pitch"/>
        </a:defRPr>
      </a:lvl1pPr>
      <a:lvl2pPr marL="182880" indent="-182880" algn="l" defTabSz="457200" rtl="0" eaLnBrk="1" latinLnBrk="0" hangingPunct="1">
        <a:lnSpc>
          <a:spcPct val="100000"/>
        </a:lnSpc>
        <a:spcBef>
          <a:spcPts val="600"/>
        </a:spcBef>
        <a:buFont typeface="Arial"/>
        <a:buChar char="•"/>
        <a:defRPr sz="2600" kern="1200" baseline="0">
          <a:solidFill>
            <a:schemeClr val="tx1"/>
          </a:solidFill>
          <a:latin typeface="GE Inspira Pitch"/>
          <a:ea typeface="+mn-ea"/>
          <a:cs typeface="GE Inspira Pitch"/>
        </a:defRPr>
      </a:lvl2pPr>
      <a:lvl3pPr marL="182880" indent="-182880" algn="l" defTabSz="457200" rtl="0" eaLnBrk="1" latinLnBrk="0" hangingPunct="1">
        <a:lnSpc>
          <a:spcPct val="100000"/>
        </a:lnSpc>
        <a:spcBef>
          <a:spcPts val="600"/>
        </a:spcBef>
        <a:buFont typeface="Lucida Grande"/>
        <a:buChar char="–"/>
        <a:defRPr sz="2150" kern="1200">
          <a:solidFill>
            <a:schemeClr val="tx1"/>
          </a:solidFill>
          <a:latin typeface="GE Inspira Pitch"/>
          <a:ea typeface="+mn-ea"/>
          <a:cs typeface="GE Inspira Pitch"/>
        </a:defRPr>
      </a:lvl3pPr>
      <a:lvl4pPr marL="457200" indent="-182880" algn="l" defTabSz="457200" rtl="0" eaLnBrk="1" latinLnBrk="0" hangingPunct="1">
        <a:lnSpc>
          <a:spcPct val="100000"/>
        </a:lnSpc>
        <a:spcBef>
          <a:spcPts val="600"/>
        </a:spcBef>
        <a:buFont typeface="Arial"/>
        <a:buChar char="•"/>
        <a:defRPr sz="2150" kern="1200">
          <a:solidFill>
            <a:schemeClr val="tx1"/>
          </a:solidFill>
          <a:latin typeface="GE Inspira Pitch"/>
          <a:ea typeface="+mn-ea"/>
          <a:cs typeface="GE Inspira Pitch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3000" kern="1200">
          <a:solidFill>
            <a:schemeClr val="tx1"/>
          </a:solidFill>
          <a:latin typeface="GE Inspira Pitch"/>
          <a:ea typeface="+mn-ea"/>
          <a:cs typeface="GE Inspira Pitch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7"/>
          <p:cNvSpPr>
            <a:spLocks noGrp="1"/>
          </p:cNvSpPr>
          <p:nvPr>
            <p:ph type="title"/>
          </p:nvPr>
        </p:nvSpPr>
        <p:spPr>
          <a:xfrm>
            <a:off x="411480" y="365760"/>
            <a:ext cx="8311896" cy="109728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>
          <a:xfrm>
            <a:off x="411480" y="1545336"/>
            <a:ext cx="8311896" cy="338328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First level bullet </a:t>
            </a:r>
          </a:p>
          <a:p>
            <a:pPr lvl="2"/>
            <a:r>
              <a:rPr lang="en-US" dirty="0" smtClean="0"/>
              <a:t>Second level bullet</a:t>
            </a:r>
          </a:p>
          <a:p>
            <a:pPr lvl="3"/>
            <a:r>
              <a:rPr lang="en-US" dirty="0" smtClean="0"/>
              <a:t>Third level bullet</a:t>
            </a:r>
          </a:p>
        </p:txBody>
      </p:sp>
      <p:pic>
        <p:nvPicPr>
          <p:cNvPr id="9" name="Picture 8" descr="Monogram_purple_sm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" y="6217920"/>
            <a:ext cx="457200" cy="457200"/>
          </a:xfrm>
          <a:prstGeom prst="rect">
            <a:avLst/>
          </a:prstGeom>
        </p:spPr>
      </p:pic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2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3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4941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  <p:sldLayoutId id="2147483767" r:id="rId18"/>
    <p:sldLayoutId id="2147483768" r:id="rId19"/>
    <p:sldLayoutId id="2147483793" r:id="rId20"/>
  </p:sldLayoutIdLst>
  <p:timing>
    <p:tnLst>
      <p:par>
        <p:cTn id="1" dur="indefinite" restart="never" nodeType="tmRoot"/>
      </p:par>
    </p:tnLst>
  </p:timing>
  <p:hf hdr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tx1"/>
          </a:solidFill>
          <a:latin typeface="GE Inspira Pitch"/>
          <a:ea typeface="+mj-ea"/>
          <a:cs typeface="GE Inspira Pitch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ts val="600"/>
        </a:spcBef>
        <a:buFont typeface="Arial"/>
        <a:buNone/>
        <a:defRPr sz="2600" kern="1200">
          <a:solidFill>
            <a:schemeClr val="tx1"/>
          </a:solidFill>
          <a:latin typeface="GE Inspira Pitch"/>
          <a:ea typeface="+mn-ea"/>
          <a:cs typeface="GE Inspira Pitch"/>
        </a:defRPr>
      </a:lvl1pPr>
      <a:lvl2pPr marL="182880" indent="-182880" algn="l" defTabSz="457200" rtl="0" eaLnBrk="1" latinLnBrk="0" hangingPunct="1">
        <a:lnSpc>
          <a:spcPct val="100000"/>
        </a:lnSpc>
        <a:spcBef>
          <a:spcPts val="600"/>
        </a:spcBef>
        <a:buFont typeface="Arial"/>
        <a:buChar char="•"/>
        <a:defRPr sz="2600" kern="1200" baseline="0">
          <a:solidFill>
            <a:schemeClr val="tx1"/>
          </a:solidFill>
          <a:latin typeface="GE Inspira Pitch"/>
          <a:ea typeface="+mn-ea"/>
          <a:cs typeface="GE Inspira Pitch"/>
        </a:defRPr>
      </a:lvl2pPr>
      <a:lvl3pPr marL="182880" indent="-182880" algn="l" defTabSz="457200" rtl="0" eaLnBrk="1" latinLnBrk="0" hangingPunct="1">
        <a:lnSpc>
          <a:spcPct val="100000"/>
        </a:lnSpc>
        <a:spcBef>
          <a:spcPts val="600"/>
        </a:spcBef>
        <a:buFont typeface="Lucida Grande"/>
        <a:buChar char="–"/>
        <a:defRPr sz="2150" kern="1200">
          <a:solidFill>
            <a:schemeClr val="tx1"/>
          </a:solidFill>
          <a:latin typeface="GE Inspira Pitch"/>
          <a:ea typeface="+mn-ea"/>
          <a:cs typeface="GE Inspira Pitch"/>
        </a:defRPr>
      </a:lvl3pPr>
      <a:lvl4pPr marL="457200" indent="-182880" algn="l" defTabSz="457200" rtl="0" eaLnBrk="1" latinLnBrk="0" hangingPunct="1">
        <a:lnSpc>
          <a:spcPct val="100000"/>
        </a:lnSpc>
        <a:spcBef>
          <a:spcPts val="600"/>
        </a:spcBef>
        <a:buFont typeface="Arial"/>
        <a:buChar char="•"/>
        <a:defRPr sz="2150" kern="1200">
          <a:solidFill>
            <a:schemeClr val="tx1"/>
          </a:solidFill>
          <a:latin typeface="GE Inspira Pitch"/>
          <a:ea typeface="+mn-ea"/>
          <a:cs typeface="GE Inspira Pitch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3000" kern="1200">
          <a:solidFill>
            <a:schemeClr val="tx1"/>
          </a:solidFill>
          <a:latin typeface="GE Inspira Pitch"/>
          <a:ea typeface="+mn-ea"/>
          <a:cs typeface="GE Inspira Pitch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7"/>
          <p:cNvSpPr>
            <a:spLocks noGrp="1"/>
          </p:cNvSpPr>
          <p:nvPr>
            <p:ph type="title"/>
          </p:nvPr>
        </p:nvSpPr>
        <p:spPr>
          <a:xfrm>
            <a:off x="411480" y="365760"/>
            <a:ext cx="8311896" cy="109728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>
          <a:xfrm>
            <a:off x="411480" y="1545336"/>
            <a:ext cx="8311896" cy="338328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First level bullet </a:t>
            </a:r>
          </a:p>
          <a:p>
            <a:pPr lvl="2"/>
            <a:r>
              <a:rPr lang="en-US" dirty="0" smtClean="0"/>
              <a:t>Second level bullet</a:t>
            </a:r>
          </a:p>
          <a:p>
            <a:pPr lvl="3"/>
            <a:r>
              <a:rPr lang="en-US" dirty="0" smtClean="0"/>
              <a:t>Third level bullet</a:t>
            </a:r>
          </a:p>
        </p:txBody>
      </p:sp>
      <p:pic>
        <p:nvPicPr>
          <p:cNvPr id="7" name="Picture 6" descr="Monogram_red_sm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" y="6217920"/>
            <a:ext cx="457200" cy="457200"/>
          </a:xfrm>
          <a:prstGeom prst="rect">
            <a:avLst/>
          </a:prstGeom>
        </p:spPr>
      </p:pic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1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2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029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  <p:sldLayoutId id="2147483781" r:id="rId12"/>
    <p:sldLayoutId id="2147483782" r:id="rId13"/>
    <p:sldLayoutId id="2147483783" r:id="rId14"/>
    <p:sldLayoutId id="2147483784" r:id="rId15"/>
    <p:sldLayoutId id="2147483785" r:id="rId16"/>
    <p:sldLayoutId id="2147483786" r:id="rId17"/>
    <p:sldLayoutId id="2147483787" r:id="rId18"/>
    <p:sldLayoutId id="2147483788" r:id="rId19"/>
    <p:sldLayoutId id="2147483794" r:id="rId20"/>
  </p:sldLayoutIdLst>
  <p:timing>
    <p:tnLst>
      <p:par>
        <p:cTn id="1" dur="indefinite" restart="never" nodeType="tmRoot"/>
      </p:par>
    </p:tnLst>
  </p:timing>
  <p:hf hdr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tx1"/>
          </a:solidFill>
          <a:latin typeface="GE Inspira Pitch"/>
          <a:ea typeface="+mj-ea"/>
          <a:cs typeface="GE Inspira Pitch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ts val="600"/>
        </a:spcBef>
        <a:buFont typeface="Arial"/>
        <a:buNone/>
        <a:defRPr sz="2600" kern="1200">
          <a:solidFill>
            <a:schemeClr val="tx1"/>
          </a:solidFill>
          <a:latin typeface="GE Inspira Pitch"/>
          <a:ea typeface="+mn-ea"/>
          <a:cs typeface="GE Inspira Pitch"/>
        </a:defRPr>
      </a:lvl1pPr>
      <a:lvl2pPr marL="182880" indent="-182880" algn="l" defTabSz="457200" rtl="0" eaLnBrk="1" latinLnBrk="0" hangingPunct="1">
        <a:lnSpc>
          <a:spcPct val="100000"/>
        </a:lnSpc>
        <a:spcBef>
          <a:spcPts val="600"/>
        </a:spcBef>
        <a:buFont typeface="Arial"/>
        <a:buChar char="•"/>
        <a:defRPr sz="2600" kern="1200" baseline="0">
          <a:solidFill>
            <a:schemeClr val="tx1"/>
          </a:solidFill>
          <a:latin typeface="GE Inspira Pitch"/>
          <a:ea typeface="+mn-ea"/>
          <a:cs typeface="GE Inspira Pitch"/>
        </a:defRPr>
      </a:lvl2pPr>
      <a:lvl3pPr marL="182880" indent="-182880" algn="l" defTabSz="457200" rtl="0" eaLnBrk="1" latinLnBrk="0" hangingPunct="1">
        <a:lnSpc>
          <a:spcPct val="100000"/>
        </a:lnSpc>
        <a:spcBef>
          <a:spcPts val="600"/>
        </a:spcBef>
        <a:buFont typeface="Lucida Grande"/>
        <a:buChar char="–"/>
        <a:defRPr sz="2150" kern="1200">
          <a:solidFill>
            <a:schemeClr val="tx1"/>
          </a:solidFill>
          <a:latin typeface="GE Inspira Pitch"/>
          <a:ea typeface="+mn-ea"/>
          <a:cs typeface="GE Inspira Pitch"/>
        </a:defRPr>
      </a:lvl3pPr>
      <a:lvl4pPr marL="457200" indent="-182880" algn="l" defTabSz="457200" rtl="0" eaLnBrk="1" latinLnBrk="0" hangingPunct="1">
        <a:lnSpc>
          <a:spcPct val="100000"/>
        </a:lnSpc>
        <a:spcBef>
          <a:spcPts val="600"/>
        </a:spcBef>
        <a:buFont typeface="Arial"/>
        <a:buChar char="•"/>
        <a:defRPr sz="2150" kern="1200">
          <a:solidFill>
            <a:schemeClr val="tx1"/>
          </a:solidFill>
          <a:latin typeface="GE Inspira Pitch"/>
          <a:ea typeface="+mn-ea"/>
          <a:cs typeface="GE Inspira Pitch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3000" kern="1200">
          <a:solidFill>
            <a:schemeClr val="tx1"/>
          </a:solidFill>
          <a:latin typeface="GE Inspira Pitch"/>
          <a:ea typeface="+mn-ea"/>
          <a:cs typeface="GE Inspira Pitch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7"/>
          <p:cNvSpPr>
            <a:spLocks noGrp="1"/>
          </p:cNvSpPr>
          <p:nvPr>
            <p:ph type="title"/>
          </p:nvPr>
        </p:nvSpPr>
        <p:spPr>
          <a:xfrm>
            <a:off x="411480" y="365760"/>
            <a:ext cx="8311896" cy="109728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>
          <a:xfrm>
            <a:off x="411480" y="1545336"/>
            <a:ext cx="8311896" cy="338328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First level bullet </a:t>
            </a:r>
          </a:p>
          <a:p>
            <a:pPr lvl="2"/>
            <a:r>
              <a:rPr lang="en-US" dirty="0" smtClean="0"/>
              <a:t>Second level bullet</a:t>
            </a:r>
          </a:p>
          <a:p>
            <a:pPr lvl="3"/>
            <a:r>
              <a:rPr lang="en-US" dirty="0" smtClean="0"/>
              <a:t>Third level bullet</a:t>
            </a:r>
          </a:p>
        </p:txBody>
      </p:sp>
      <p:pic>
        <p:nvPicPr>
          <p:cNvPr id="7" name="Picture 6" descr="Monogram_gray_sm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" y="6217920"/>
            <a:ext cx="457200" cy="457200"/>
          </a:xfrm>
          <a:prstGeom prst="rect">
            <a:avLst/>
          </a:prstGeom>
        </p:spPr>
      </p:pic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11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12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722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  <p:sldLayoutId id="2147483707" r:id="rId18"/>
    <p:sldLayoutId id="2147483708" r:id="rId19"/>
    <p:sldLayoutId id="2147483795" r:id="rId20"/>
  </p:sldLayoutIdLst>
  <p:timing>
    <p:tnLst>
      <p:par>
        <p:cTn id="1" dur="indefinite" restart="never" nodeType="tmRoot"/>
      </p:par>
    </p:tnLst>
  </p:timing>
  <p:hf hdr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tx1"/>
          </a:solidFill>
          <a:latin typeface="GE Inspira Pitch"/>
          <a:ea typeface="+mj-ea"/>
          <a:cs typeface="GE Inspira Pitch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ts val="600"/>
        </a:spcBef>
        <a:buFont typeface="Arial"/>
        <a:buNone/>
        <a:defRPr sz="2600" kern="1200">
          <a:solidFill>
            <a:schemeClr val="tx1"/>
          </a:solidFill>
          <a:latin typeface="GE Inspira Pitch"/>
          <a:ea typeface="+mn-ea"/>
          <a:cs typeface="GE Inspira Pitch"/>
        </a:defRPr>
      </a:lvl1pPr>
      <a:lvl2pPr marL="182880" indent="-182880" algn="l" defTabSz="457200" rtl="0" eaLnBrk="1" latinLnBrk="0" hangingPunct="1">
        <a:lnSpc>
          <a:spcPct val="100000"/>
        </a:lnSpc>
        <a:spcBef>
          <a:spcPts val="600"/>
        </a:spcBef>
        <a:buFont typeface="Arial"/>
        <a:buChar char="•"/>
        <a:defRPr sz="2600" kern="1200" baseline="0">
          <a:solidFill>
            <a:schemeClr val="tx1"/>
          </a:solidFill>
          <a:latin typeface="GE Inspira Pitch"/>
          <a:ea typeface="+mn-ea"/>
          <a:cs typeface="GE Inspira Pitch"/>
        </a:defRPr>
      </a:lvl2pPr>
      <a:lvl3pPr marL="182880" indent="-182880" algn="l" defTabSz="457200" rtl="0" eaLnBrk="1" latinLnBrk="0" hangingPunct="1">
        <a:lnSpc>
          <a:spcPct val="100000"/>
        </a:lnSpc>
        <a:spcBef>
          <a:spcPts val="600"/>
        </a:spcBef>
        <a:buFont typeface="Lucida Grande"/>
        <a:buChar char="–"/>
        <a:defRPr sz="2150" kern="1200">
          <a:solidFill>
            <a:schemeClr val="tx1"/>
          </a:solidFill>
          <a:latin typeface="GE Inspira Pitch"/>
          <a:ea typeface="+mn-ea"/>
          <a:cs typeface="GE Inspira Pitch"/>
        </a:defRPr>
      </a:lvl3pPr>
      <a:lvl4pPr marL="457200" indent="-182880" algn="l" defTabSz="457200" rtl="0" eaLnBrk="1" latinLnBrk="0" hangingPunct="1">
        <a:lnSpc>
          <a:spcPct val="100000"/>
        </a:lnSpc>
        <a:spcBef>
          <a:spcPts val="600"/>
        </a:spcBef>
        <a:buFont typeface="Arial"/>
        <a:buChar char="•"/>
        <a:defRPr sz="2150" kern="1200">
          <a:solidFill>
            <a:schemeClr val="tx1"/>
          </a:solidFill>
          <a:latin typeface="GE Inspira Pitch"/>
          <a:ea typeface="+mn-ea"/>
          <a:cs typeface="GE Inspira Pitch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3000" kern="1200">
          <a:solidFill>
            <a:schemeClr val="tx1"/>
          </a:solidFill>
          <a:latin typeface="GE Inspira Pitch"/>
          <a:ea typeface="+mn-ea"/>
          <a:cs typeface="GE Inspira Pitch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Fraction collector behavior – </a:t>
            </a:r>
            <a:br>
              <a:rPr lang="en-US" dirty="0" smtClean="0"/>
            </a:br>
            <a:r>
              <a:rPr lang="en-US" sz="2000" dirty="0" smtClean="0"/>
              <a:t>ÄKTA pure F9-C and ÄKTA </a:t>
            </a:r>
            <a:r>
              <a:rPr lang="en-US" sz="2000" dirty="0" err="1" smtClean="0"/>
              <a:t>avant</a:t>
            </a:r>
            <a:r>
              <a:rPr lang="en-US" sz="2000" dirty="0" smtClean="0"/>
              <a:t> built in fraction collector</a:t>
            </a:r>
            <a:endParaRPr lang="en-US" sz="240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FDC49DC-4C59-0B46-B4E4-08C86B3978D0}" type="slidenum">
              <a:rPr lang="en-US" smtClean="0"/>
              <a:pPr/>
              <a:t>1</a:t>
            </a:fld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0439951"/>
              </p:ext>
            </p:extLst>
          </p:nvPr>
        </p:nvGraphicFramePr>
        <p:xfrm>
          <a:off x="356616" y="1896863"/>
          <a:ext cx="8302752" cy="2992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7584"/>
                <a:gridCol w="2767584"/>
                <a:gridCol w="2767584"/>
              </a:tblGrid>
              <a:tr h="370840">
                <a:tc>
                  <a:txBody>
                    <a:bodyPr/>
                    <a:lstStyle/>
                    <a:p>
                      <a:r>
                        <a:rPr lang="sv-SE" dirty="0" smtClean="0"/>
                        <a:t>Pre-requisite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What to do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Result</a:t>
                      </a:r>
                      <a:endParaRPr lang="sv-S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v-SE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 manual or method run is on-going</a:t>
                      </a:r>
                      <a:endParaRPr lang="sv-SE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Execute the instruction ’Reset tube type’ and select which type you want to reset</a:t>
                      </a:r>
                    </a:p>
                    <a:p>
                      <a:r>
                        <a:rPr lang="sv-SE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NOTE! Only enabled when no fractionation is on-going</a:t>
                      </a:r>
                      <a:endParaRPr lang="sv-SE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dirty="0" smtClean="0"/>
                        <a:t>Frac position will be reset for selected tube type(s)</a:t>
                      </a:r>
                      <a:r>
                        <a:rPr lang="sv-SE" sz="1600" baseline="0" dirty="0" smtClean="0"/>
                        <a:t> and collection will start in FIRST position next time fractionation is started</a:t>
                      </a:r>
                      <a:endParaRPr lang="sv-SE" sz="16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dirty="0" smtClean="0"/>
                        <a:t>System is in Pause caused by out of tubes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Open hatch and replace filled tubes</a:t>
                      </a:r>
                    </a:p>
                    <a:p>
                      <a:r>
                        <a:rPr lang="sv-SE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Close hatch (fraction collector performs a scan) then continue</a:t>
                      </a:r>
                      <a:endParaRPr lang="sv-SE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Frac position will be reset for</a:t>
                      </a:r>
                      <a:r>
                        <a:rPr lang="sv-SE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the current tube type and collection will continue in FIRSTposition</a:t>
                      </a:r>
                      <a:endParaRPr lang="sv-SE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41652" y="1463040"/>
            <a:ext cx="8381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/>
              <a:t>How can I get it to start collecting in first position?</a:t>
            </a: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936511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Title or Job Number | XX Month 201X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See tutorial regarding confidentiality disclosures.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FDC49DC-4C59-0B46-B4E4-08C86B3978D0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Title 8"/>
          <p:cNvSpPr txBox="1">
            <a:spLocks/>
          </p:cNvSpPr>
          <p:nvPr/>
        </p:nvSpPr>
        <p:spPr>
          <a:xfrm>
            <a:off x="563880" y="351900"/>
            <a:ext cx="8311896" cy="109728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GE Inspira Pitch"/>
                <a:ea typeface="+mj-ea"/>
                <a:cs typeface="GE Inspira Pitch"/>
              </a:defRPr>
            </a:lvl1pPr>
          </a:lstStyle>
          <a:p>
            <a:r>
              <a:rPr lang="en-US" dirty="0" smtClean="0"/>
              <a:t>Fraction collector behavior – </a:t>
            </a:r>
            <a:br>
              <a:rPr lang="en-US" dirty="0" smtClean="0"/>
            </a:br>
            <a:r>
              <a:rPr lang="en-US" sz="2000" dirty="0" smtClean="0"/>
              <a:t>ÄKTA pure F9-C and ÄKTA </a:t>
            </a:r>
            <a:r>
              <a:rPr lang="en-US" sz="2000" dirty="0" err="1" smtClean="0"/>
              <a:t>avant</a:t>
            </a:r>
            <a:r>
              <a:rPr lang="en-US" sz="2000" dirty="0" smtClean="0"/>
              <a:t> built in fraction collector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341652" y="1411231"/>
            <a:ext cx="8381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/>
              <a:t>Where will it start collecting when a fractionation is issued?</a:t>
            </a:r>
            <a:endParaRPr lang="sv-SE" sz="2000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6536429"/>
              </p:ext>
            </p:extLst>
          </p:nvPr>
        </p:nvGraphicFramePr>
        <p:xfrm>
          <a:off x="443346" y="1895753"/>
          <a:ext cx="8432430" cy="317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0810"/>
                <a:gridCol w="2810810"/>
                <a:gridCol w="2810810"/>
              </a:tblGrid>
              <a:tr h="370840">
                <a:tc>
                  <a:txBody>
                    <a:bodyPr/>
                    <a:lstStyle/>
                    <a:p>
                      <a:r>
                        <a:rPr lang="sv-SE" dirty="0" smtClean="0"/>
                        <a:t>Pre- requisite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Action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Start in</a:t>
                      </a:r>
                      <a:endParaRPr lang="sv-S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v-SE" sz="1400" dirty="0" smtClean="0"/>
                        <a:t>System in End state 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 smtClean="0"/>
                        <a:t>Start a new run and start</a:t>
                      </a:r>
                      <a:r>
                        <a:rPr lang="sv-SE" sz="1400" baseline="0" dirty="0" smtClean="0"/>
                        <a:t> fractionation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 smtClean="0"/>
                        <a:t>Next position</a:t>
                      </a:r>
                      <a:endParaRPr lang="sv-SE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v-SE" sz="1400" dirty="0" smtClean="0"/>
                        <a:t>System running, no fractionation on-going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 smtClean="0"/>
                        <a:t>Open hatch (system will pause)</a:t>
                      </a:r>
                    </a:p>
                    <a:p>
                      <a:r>
                        <a:rPr lang="sv-SE" sz="1400" dirty="0" smtClean="0"/>
                        <a:t>Close hatch</a:t>
                      </a:r>
                      <a:r>
                        <a:rPr lang="sv-SE" sz="1400" baseline="0" dirty="0" smtClean="0"/>
                        <a:t> and continue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 smtClean="0"/>
                        <a:t>Next position</a:t>
                      </a:r>
                      <a:endParaRPr lang="sv-SE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v-SE" sz="1400" dirty="0" smtClean="0"/>
                        <a:t>System running and fractionation is on-going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 smtClean="0"/>
                        <a:t>Open hatch (system will pause)</a:t>
                      </a:r>
                    </a:p>
                    <a:p>
                      <a:r>
                        <a:rPr lang="sv-SE" sz="1400" dirty="0" smtClean="0"/>
                        <a:t>Close hatch</a:t>
                      </a:r>
                      <a:r>
                        <a:rPr lang="sv-SE" sz="1400" baseline="0" dirty="0" smtClean="0"/>
                        <a:t> and continue</a:t>
                      </a:r>
                      <a:endParaRPr lang="sv-SE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 smtClean="0"/>
                        <a:t>Current position</a:t>
                      </a:r>
                      <a:endParaRPr lang="sv-SE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v-SE" sz="1400" dirty="0" smtClean="0"/>
                        <a:t>System is in Pause (not caused by out of tubes), fractionation is on-going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 smtClean="0"/>
                        <a:t>Open hatch</a:t>
                      </a:r>
                    </a:p>
                    <a:p>
                      <a:r>
                        <a:rPr lang="sv-SE" sz="1400" dirty="0" smtClean="0"/>
                        <a:t>Close hatch</a:t>
                      </a:r>
                      <a:r>
                        <a:rPr lang="sv-SE" sz="1400" baseline="0" dirty="0" smtClean="0"/>
                        <a:t> and continue</a:t>
                      </a:r>
                      <a:endParaRPr lang="sv-SE" sz="1400" dirty="0" smtClean="0"/>
                    </a:p>
                    <a:p>
                      <a:endParaRPr lang="sv-SE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 smtClean="0"/>
                        <a:t>Current position</a:t>
                      </a:r>
                      <a:endParaRPr lang="sv-SE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v-SE" sz="1400" dirty="0" smtClean="0"/>
                        <a:t>System is in Pause caused by out of tubes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 smtClean="0"/>
                        <a:t>Open and</a:t>
                      </a:r>
                      <a:r>
                        <a:rPr lang="sv-SE" sz="1400" baseline="0" dirty="0" smtClean="0"/>
                        <a:t> close hatch, then continue</a:t>
                      </a:r>
                      <a:endParaRPr lang="sv-SE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smtClean="0"/>
                        <a:t>First position</a:t>
                      </a:r>
                      <a:endParaRPr lang="sv-SE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3503614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GE_2013_ORANGE">
      <a:dk1>
        <a:srgbClr val="454545"/>
      </a:dk1>
      <a:lt1>
        <a:sysClr val="window" lastClr="FFFFFF"/>
      </a:lt1>
      <a:dk2>
        <a:srgbClr val="E86107"/>
      </a:dk2>
      <a:lt2>
        <a:srgbClr val="EEECE1"/>
      </a:lt2>
      <a:accent1>
        <a:srgbClr val="4583D1"/>
      </a:accent1>
      <a:accent2>
        <a:srgbClr val="052F69"/>
      </a:accent2>
      <a:accent3>
        <a:srgbClr val="7FBD2C"/>
      </a:accent3>
      <a:accent4>
        <a:srgbClr val="1F5A13"/>
      </a:accent4>
      <a:accent5>
        <a:srgbClr val="F4A82D"/>
      </a:accent5>
      <a:accent6>
        <a:srgbClr val="AC3905"/>
      </a:accent6>
      <a:hlink>
        <a:srgbClr val="0745AB"/>
      </a:hlink>
      <a:folHlink>
        <a:srgbClr val="0745AB"/>
      </a:folHlink>
    </a:clrScheme>
    <a:fontScheme name="GE_Font_2013">
      <a:majorFont>
        <a:latin typeface="GE Inspira Pitch"/>
        <a:ea typeface=""/>
        <a:cs typeface=""/>
      </a:majorFont>
      <a:minorFont>
        <a:latin typeface="GE Inspira Pitch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GE_Green">
  <a:themeElements>
    <a:clrScheme name="GE_2013_GREEN">
      <a:dk1>
        <a:srgbClr val="454545"/>
      </a:dk1>
      <a:lt1>
        <a:sysClr val="window" lastClr="FFFFFF"/>
      </a:lt1>
      <a:dk2>
        <a:srgbClr val="2B9317"/>
      </a:dk2>
      <a:lt2>
        <a:srgbClr val="EEECE1"/>
      </a:lt2>
      <a:accent1>
        <a:srgbClr val="4583D1"/>
      </a:accent1>
      <a:accent2>
        <a:srgbClr val="052F69"/>
      </a:accent2>
      <a:accent3>
        <a:srgbClr val="7FBD2C"/>
      </a:accent3>
      <a:accent4>
        <a:srgbClr val="1F5A13"/>
      </a:accent4>
      <a:accent5>
        <a:srgbClr val="F4A82D"/>
      </a:accent5>
      <a:accent6>
        <a:srgbClr val="AC3905"/>
      </a:accent6>
      <a:hlink>
        <a:srgbClr val="0745AB"/>
      </a:hlink>
      <a:folHlink>
        <a:srgbClr val="0745AB"/>
      </a:folHlink>
    </a:clrScheme>
    <a:fontScheme name="GE_Font_2013">
      <a:majorFont>
        <a:latin typeface="GE Inspira Pitch"/>
        <a:ea typeface=""/>
        <a:cs typeface=""/>
      </a:majorFont>
      <a:minorFont>
        <a:latin typeface="GE Inspira Pitch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GE_Blue">
  <a:themeElements>
    <a:clrScheme name="GE_2013_BLUE">
      <a:dk1>
        <a:srgbClr val="454545"/>
      </a:dk1>
      <a:lt1>
        <a:sysClr val="window" lastClr="FFFFFF"/>
      </a:lt1>
      <a:dk2>
        <a:srgbClr val="0745AB"/>
      </a:dk2>
      <a:lt2>
        <a:srgbClr val="EEECE1"/>
      </a:lt2>
      <a:accent1>
        <a:srgbClr val="4583D1"/>
      </a:accent1>
      <a:accent2>
        <a:srgbClr val="052F69"/>
      </a:accent2>
      <a:accent3>
        <a:srgbClr val="7FBD2C"/>
      </a:accent3>
      <a:accent4>
        <a:srgbClr val="1F5A13"/>
      </a:accent4>
      <a:accent5>
        <a:srgbClr val="F4A82D"/>
      </a:accent5>
      <a:accent6>
        <a:srgbClr val="AC3905"/>
      </a:accent6>
      <a:hlink>
        <a:srgbClr val="0745AB"/>
      </a:hlink>
      <a:folHlink>
        <a:srgbClr val="0745AB"/>
      </a:folHlink>
    </a:clrScheme>
    <a:fontScheme name="GE_Font_2013">
      <a:majorFont>
        <a:latin typeface="GE Inspira Pitch"/>
        <a:ea typeface=""/>
        <a:cs typeface=""/>
      </a:majorFont>
      <a:minorFont>
        <a:latin typeface="GE Inspira Pitch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GE_Purple">
  <a:themeElements>
    <a:clrScheme name="GE_2013_PURPLE">
      <a:dk1>
        <a:srgbClr val="454545"/>
      </a:dk1>
      <a:lt1>
        <a:sysClr val="window" lastClr="FFFFFF"/>
      </a:lt1>
      <a:dk2>
        <a:srgbClr val="463C82"/>
      </a:dk2>
      <a:lt2>
        <a:srgbClr val="EEECE1"/>
      </a:lt2>
      <a:accent1>
        <a:srgbClr val="4583D1"/>
      </a:accent1>
      <a:accent2>
        <a:srgbClr val="052F69"/>
      </a:accent2>
      <a:accent3>
        <a:srgbClr val="7FBD2C"/>
      </a:accent3>
      <a:accent4>
        <a:srgbClr val="1F5A13"/>
      </a:accent4>
      <a:accent5>
        <a:srgbClr val="F4A82D"/>
      </a:accent5>
      <a:accent6>
        <a:srgbClr val="AC3905"/>
      </a:accent6>
      <a:hlink>
        <a:srgbClr val="0745AB"/>
      </a:hlink>
      <a:folHlink>
        <a:srgbClr val="0745AB"/>
      </a:folHlink>
    </a:clrScheme>
    <a:fontScheme name="GE_Font_2013">
      <a:majorFont>
        <a:latin typeface="GE Inspira Pitch"/>
        <a:ea typeface=""/>
        <a:cs typeface=""/>
      </a:majorFont>
      <a:minorFont>
        <a:latin typeface="GE Inspira Pitch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GE_Red">
  <a:themeElements>
    <a:clrScheme name="GE_2013_RED">
      <a:dk1>
        <a:srgbClr val="454545"/>
      </a:dk1>
      <a:lt1>
        <a:sysClr val="window" lastClr="FFFFFF"/>
      </a:lt1>
      <a:dk2>
        <a:srgbClr val="B4001E"/>
      </a:dk2>
      <a:lt2>
        <a:srgbClr val="EEECE1"/>
      </a:lt2>
      <a:accent1>
        <a:srgbClr val="4583D1"/>
      </a:accent1>
      <a:accent2>
        <a:srgbClr val="052F69"/>
      </a:accent2>
      <a:accent3>
        <a:srgbClr val="7FBD2C"/>
      </a:accent3>
      <a:accent4>
        <a:srgbClr val="1F5A13"/>
      </a:accent4>
      <a:accent5>
        <a:srgbClr val="F4A82D"/>
      </a:accent5>
      <a:accent6>
        <a:srgbClr val="AC3905"/>
      </a:accent6>
      <a:hlink>
        <a:srgbClr val="0745AB"/>
      </a:hlink>
      <a:folHlink>
        <a:srgbClr val="0745AB"/>
      </a:folHlink>
    </a:clrScheme>
    <a:fontScheme name="GE_Font_2013">
      <a:majorFont>
        <a:latin typeface="GE Inspira Pitch"/>
        <a:ea typeface=""/>
        <a:cs typeface=""/>
      </a:majorFont>
      <a:minorFont>
        <a:latin typeface="GE Inspira Pitch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GE_Gray">
  <a:themeElements>
    <a:clrScheme name="GE_2013_GRAY">
      <a:dk1>
        <a:srgbClr val="454545"/>
      </a:dk1>
      <a:lt1>
        <a:sysClr val="window" lastClr="FFFFFF"/>
      </a:lt1>
      <a:dk2>
        <a:srgbClr val="454545"/>
      </a:dk2>
      <a:lt2>
        <a:srgbClr val="EEECE1"/>
      </a:lt2>
      <a:accent1>
        <a:srgbClr val="4583D1"/>
      </a:accent1>
      <a:accent2>
        <a:srgbClr val="052F69"/>
      </a:accent2>
      <a:accent3>
        <a:srgbClr val="7FBD2C"/>
      </a:accent3>
      <a:accent4>
        <a:srgbClr val="1F5A13"/>
      </a:accent4>
      <a:accent5>
        <a:srgbClr val="F4A82D"/>
      </a:accent5>
      <a:accent6>
        <a:srgbClr val="AC3905"/>
      </a:accent6>
      <a:hlink>
        <a:srgbClr val="0745AB"/>
      </a:hlink>
      <a:folHlink>
        <a:srgbClr val="0745AB"/>
      </a:folHlink>
    </a:clrScheme>
    <a:fontScheme name="GE_Font_2013">
      <a:majorFont>
        <a:latin typeface="GE Inspira Pitch"/>
        <a:ea typeface=""/>
        <a:cs typeface=""/>
      </a:majorFont>
      <a:minorFont>
        <a:latin typeface="GE Inspira Pitch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75</TotalTime>
  <Words>258</Words>
  <Application>Microsoft Office PowerPoint</Application>
  <PresentationFormat>On-screen Show (4:3)</PresentationFormat>
  <Paragraphs>42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blank</vt:lpstr>
      <vt:lpstr>GE_Green</vt:lpstr>
      <vt:lpstr>GE_Blue</vt:lpstr>
      <vt:lpstr>GE_Purple</vt:lpstr>
      <vt:lpstr>GE_Red</vt:lpstr>
      <vt:lpstr>GE_Gray</vt:lpstr>
      <vt:lpstr>Fraction collector behavior –  ÄKTA pure F9-C and ÄKTA avant built in fraction collector</vt:lpstr>
      <vt:lpstr>PowerPoint Presentation</vt:lpstr>
    </vt:vector>
  </TitlesOfParts>
  <Company>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Fraction collector behavior –  ÄKTA pure F9-C and ÄKTA avant built in fraction collector</dc:title>
  <dc:creator>Hedkvist, Lotta (GE Healthcare)</dc:creator>
  <cp:lastModifiedBy>GE User</cp:lastModifiedBy>
  <cp:revision>7</cp:revision>
  <cp:lastPrinted>2013-11-15T17:54:06Z</cp:lastPrinted>
  <dcterms:created xsi:type="dcterms:W3CDTF">2015-04-14T14:30:22Z</dcterms:created>
  <dcterms:modified xsi:type="dcterms:W3CDTF">2016-01-25T10:11:11Z</dcterms:modified>
</cp:coreProperties>
</file>