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9" r:id="rId3"/>
    <p:sldId id="257" r:id="rId4"/>
    <p:sldId id="265" r:id="rId5"/>
    <p:sldId id="266" r:id="rId6"/>
    <p:sldId id="261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Relationship Id="rId3" Type="http://schemas.openxmlformats.org/officeDocument/2006/relationships/image" Target="../media/image5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2819400"/>
            <a:ext cx="51816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Introducing a deletion into a DNA sequence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5334000"/>
            <a:ext cx="1074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-Khushbu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Karthik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Nebeyu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1219200"/>
            <a:ext cx="4221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Cloning Club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Design </a:t>
            </a:r>
            <a:r>
              <a:rPr lang="en-US" dirty="0" smtClean="0"/>
              <a:t>primer.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Perform </a:t>
            </a:r>
            <a:r>
              <a:rPr lang="en-US" dirty="0" smtClean="0"/>
              <a:t>PCR.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Digest with </a:t>
            </a:r>
            <a:r>
              <a:rPr lang="en-US" dirty="0" err="1" smtClean="0"/>
              <a:t>DpnI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Transform into XL- gold </a:t>
            </a:r>
            <a:r>
              <a:rPr lang="en-US" dirty="0" err="1" smtClean="0"/>
              <a:t>ultracompetent</a:t>
            </a:r>
            <a:r>
              <a:rPr lang="en-US" dirty="0" smtClean="0"/>
              <a:t> cells and also compare with self-made competent cells.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Check the colonies for deletion of unwanted fragment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Ready vector???----proceed to the cloning plan.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685800"/>
            <a:ext cx="2355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Practical Part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_hVEGFC_HeavyAb Histo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1" y="0"/>
            <a:ext cx="5791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4281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Cloning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2262"/>
            <a:ext cx="9144000" cy="57671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228600"/>
            <a:ext cx="1861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Cloning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VA fig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67" y="2271892"/>
            <a:ext cx="4565942" cy="42898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205" y="2890274"/>
            <a:ext cx="33634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Complete system to perform multiple cloning procedure.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recA</a:t>
            </a:r>
            <a:r>
              <a:rPr lang="en-US" dirty="0" smtClean="0"/>
              <a:t>- independent recombination pathway (</a:t>
            </a:r>
            <a:r>
              <a:rPr lang="en-US" i="1" dirty="0" err="1" smtClean="0"/>
              <a:t>E.coli</a:t>
            </a:r>
            <a:r>
              <a:rPr lang="en-US" dirty="0" smtClean="0"/>
              <a:t> strains)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No need for enzymatic assembly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Cloning procedure in “1” tube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Single step PCR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Setup to Transformation (&lt;2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" name="Picture 1" descr="IVA cloning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980" y="19390"/>
            <a:ext cx="5573727" cy="203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24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VA clonin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814" y="2433445"/>
            <a:ext cx="5182565" cy="39568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3394" y="96950"/>
            <a:ext cx="6953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IVA cloning overview and primer design optimization</a:t>
            </a:r>
            <a:endParaRPr lang="en-US" sz="24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637109" y="698040"/>
            <a:ext cx="6983919" cy="1376690"/>
            <a:chOff x="462617" y="891940"/>
            <a:chExt cx="6983919" cy="1376690"/>
          </a:xfrm>
        </p:grpSpPr>
        <p:pic>
          <p:nvPicPr>
            <p:cNvPr id="3" name="Picture 2" descr="Test tube.jp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46" t="9217" r="30379" b="10890"/>
            <a:stretch/>
          </p:blipFill>
          <p:spPr>
            <a:xfrm>
              <a:off x="3567442" y="891940"/>
              <a:ext cx="872474" cy="1376690"/>
            </a:xfrm>
            <a:prstGeom prst="rect">
              <a:avLst/>
            </a:prstGeom>
          </p:spPr>
        </p:pic>
        <p:sp>
          <p:nvSpPr>
            <p:cNvPr id="8" name="Double Bracket 7"/>
            <p:cNvSpPr/>
            <p:nvPr/>
          </p:nvSpPr>
          <p:spPr>
            <a:xfrm>
              <a:off x="3557748" y="969500"/>
              <a:ext cx="872474" cy="1182790"/>
            </a:xfrm>
            <a:prstGeom prst="bracketPair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34310" y="1120158"/>
              <a:ext cx="251222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Multi site modification</a:t>
              </a:r>
            </a:p>
            <a:p>
              <a:r>
                <a:rPr lang="en-US" sz="1600" dirty="0" smtClean="0"/>
                <a:t>Multi fragment assembly</a:t>
              </a:r>
            </a:p>
            <a:p>
              <a:r>
                <a:rPr lang="en-US" sz="1600" dirty="0" smtClean="0"/>
                <a:t>Plasmid library construction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2617" y="1126873"/>
              <a:ext cx="305223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Single PCR reaction</a:t>
              </a:r>
            </a:p>
            <a:p>
              <a:r>
                <a:rPr lang="en-US" sz="1600" dirty="0" smtClean="0"/>
                <a:t>Homologous linear ends</a:t>
              </a:r>
            </a:p>
            <a:p>
              <a:r>
                <a:rPr lang="en-US" sz="1600" dirty="0" err="1" smtClean="0"/>
                <a:t>Dpnl</a:t>
              </a:r>
              <a:r>
                <a:rPr lang="en-US" sz="1600" dirty="0" smtClean="0"/>
                <a:t> digestion and transformation</a:t>
              </a:r>
              <a:endParaRPr lang="en-US" sz="16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00518" y="2362349"/>
            <a:ext cx="2706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FE0"/>
                </a:solidFill>
              </a:rPr>
              <a:t>Insertions</a:t>
            </a:r>
            <a:r>
              <a:rPr lang="en-US" dirty="0" smtClean="0"/>
              <a:t>, </a:t>
            </a:r>
            <a:r>
              <a:rPr lang="en-US" dirty="0" err="1" smtClean="0"/>
              <a:t>Fw</a:t>
            </a:r>
            <a:r>
              <a:rPr lang="en-US" dirty="0" smtClean="0"/>
              <a:t>/</a:t>
            </a:r>
            <a:r>
              <a:rPr lang="en-US" dirty="0" err="1" smtClean="0"/>
              <a:t>Rw</a:t>
            </a:r>
            <a:r>
              <a:rPr lang="en-US" dirty="0" smtClean="0"/>
              <a:t> primer</a:t>
            </a:r>
          </a:p>
          <a:p>
            <a:r>
              <a:rPr lang="en-US" dirty="0" smtClean="0"/>
              <a:t>Acts as homologous region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0518" y="3164311"/>
            <a:ext cx="28838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Deletions</a:t>
            </a:r>
            <a:r>
              <a:rPr lang="en-US" dirty="0" smtClean="0"/>
              <a:t>, overlap added to</a:t>
            </a:r>
          </a:p>
          <a:p>
            <a:r>
              <a:rPr lang="en-US" dirty="0" smtClean="0"/>
              <a:t>any one primer homologous</a:t>
            </a:r>
          </a:p>
          <a:p>
            <a:r>
              <a:rPr lang="en-US" dirty="0" smtClean="0"/>
              <a:t>to other primer with primers</a:t>
            </a:r>
          </a:p>
          <a:p>
            <a:r>
              <a:rPr lang="en-US" dirty="0" smtClean="0"/>
              <a:t>Straddling the undesired </a:t>
            </a:r>
          </a:p>
          <a:p>
            <a:r>
              <a:rPr lang="en-US" dirty="0" smtClean="0"/>
              <a:t>Region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(grey)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7942" y="4644925"/>
            <a:ext cx="28384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FE0"/>
                </a:solidFill>
              </a:rPr>
              <a:t>Mutagenesis</a:t>
            </a:r>
            <a:r>
              <a:rPr lang="en-US" dirty="0" smtClean="0"/>
              <a:t>, Inversely </a:t>
            </a:r>
          </a:p>
          <a:p>
            <a:r>
              <a:rPr lang="en-US" dirty="0" smtClean="0"/>
              <a:t>Amplifying  outside the </a:t>
            </a:r>
          </a:p>
          <a:p>
            <a:r>
              <a:rPr lang="en-US" dirty="0" smtClean="0"/>
              <a:t>Undesired codon (ATG) with </a:t>
            </a:r>
          </a:p>
          <a:p>
            <a:r>
              <a:rPr lang="en-US" dirty="0" smtClean="0"/>
              <a:t>Replacement Coded in</a:t>
            </a:r>
          </a:p>
          <a:p>
            <a:r>
              <a:rPr lang="en-US" dirty="0" smtClean="0"/>
              <a:t> FW primer (TGC)</a:t>
            </a:r>
          </a:p>
        </p:txBody>
      </p:sp>
    </p:spTree>
    <p:extLst>
      <p:ext uri="{BB962C8B-B14F-4D97-AF65-F5344CB8AC3E}">
        <p14:creationId xmlns:p14="http://schemas.microsoft.com/office/powerpoint/2010/main" val="5618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192" y="1245805"/>
            <a:ext cx="6172199" cy="448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9895" y="1248300"/>
            <a:ext cx="5785834" cy="441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542" y="1038911"/>
            <a:ext cx="7886700" cy="5278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         Important points to consider 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848600" cy="385695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Both primers should contain the desired mutation </a:t>
            </a:r>
          </a:p>
          <a:p>
            <a:r>
              <a:rPr lang="en-US" dirty="0" smtClean="0">
                <a:latin typeface="+mj-lt"/>
              </a:rPr>
              <a:t>The E.coli strain must be dam+</a:t>
            </a:r>
          </a:p>
          <a:p>
            <a:r>
              <a:rPr lang="en-US" dirty="0" smtClean="0">
                <a:latin typeface="+mj-lt"/>
              </a:rPr>
              <a:t>The desired mutation should be in the middle of the primers with ~10 -15.</a:t>
            </a:r>
          </a:p>
          <a:p>
            <a:r>
              <a:rPr lang="en-US" dirty="0" smtClean="0">
                <a:latin typeface="+mj-lt"/>
              </a:rPr>
              <a:t>The primers should be between 25 and 45 bases in length </a:t>
            </a:r>
          </a:p>
          <a:p>
            <a:r>
              <a:rPr lang="en-US" dirty="0" smtClean="0">
                <a:latin typeface="+mj-lt"/>
              </a:rPr>
              <a:t>It is recommended to use the formula than primer design software for calculating. Tm should be ≥78°C.   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5486400"/>
            <a:ext cx="3664744" cy="116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" y="914400"/>
            <a:ext cx="7753350" cy="58920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                </a:t>
            </a:r>
            <a:r>
              <a:rPr lang="en-US" dirty="0" smtClean="0">
                <a:latin typeface="Algerian" panose="04020705040A02060702" pitchFamily="82" charset="0"/>
              </a:rPr>
              <a:t>Gibson Assembly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1026" name="Picture 2" descr="Bildresultat för gibson assembl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959" y="1968053"/>
            <a:ext cx="4984082" cy="342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157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199</TotalTime>
  <Words>255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Algerian</vt:lpstr>
      <vt:lpstr>Trebuchet MS</vt:lpstr>
      <vt:lpstr>Wingdings</vt:lpstr>
      <vt:lpstr>Wingdings 2</vt:lpstr>
      <vt:lpstr>Arial</vt:lpstr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Important points to consider </vt:lpstr>
      <vt:lpstr>                    Gibson Assembly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khushbu rauniyar</dc:creator>
  <cp:lastModifiedBy>Microsoft Office User</cp:lastModifiedBy>
  <cp:revision>8</cp:revision>
  <dcterms:created xsi:type="dcterms:W3CDTF">2006-08-16T00:00:00Z</dcterms:created>
  <dcterms:modified xsi:type="dcterms:W3CDTF">2016-09-13T11:07:59Z</dcterms:modified>
</cp:coreProperties>
</file>